
<file path=[Content_Types].xml><?xml version="1.0" encoding="utf-8"?>
<Types xmlns="http://schemas.openxmlformats.org/package/2006/content-types">
  <Default Extension="jpeg" ContentType="image/jpeg"/>
  <Default Extension="JPG" ContentType="image/.jpg"/>
  <Default Extension="png" ContentType="image/png"/>
  <Default Extension="tiff" ContentType="image/tif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44" r:id="rId3"/>
    <p:sldId id="298" r:id="rId5"/>
    <p:sldId id="300" r:id="rId6"/>
    <p:sldId id="371" r:id="rId7"/>
    <p:sldId id="377" r:id="rId8"/>
    <p:sldId id="394" r:id="rId9"/>
    <p:sldId id="395" r:id="rId10"/>
    <p:sldId id="396" r:id="rId11"/>
    <p:sldId id="397" r:id="rId12"/>
    <p:sldId id="398" r:id="rId13"/>
    <p:sldId id="372" r:id="rId14"/>
    <p:sldId id="389" r:id="rId15"/>
    <p:sldId id="390" r:id="rId16"/>
    <p:sldId id="374" r:id="rId17"/>
    <p:sldId id="375" r:id="rId18"/>
    <p:sldId id="391" r:id="rId19"/>
    <p:sldId id="376" r:id="rId20"/>
    <p:sldId id="392" r:id="rId21"/>
    <p:sldId id="393" r:id="rId22"/>
    <p:sldId id="373" r:id="rId23"/>
    <p:sldId id="386" r:id="rId24"/>
    <p:sldId id="387" r:id="rId25"/>
    <p:sldId id="348" r:id="rId26"/>
  </p:sldIdLst>
  <p:sldSz cx="9144000" cy="5143500" type="screen16x9"/>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6092"/>
    <a:srgbClr val="2B4C73"/>
    <a:srgbClr val="305480"/>
    <a:srgbClr val="DDDDDD"/>
    <a:srgbClr val="FDFDFD"/>
    <a:srgbClr val="005A9E"/>
    <a:srgbClr val="9C9899"/>
    <a:srgbClr val="DBDBDB"/>
    <a:srgbClr val="F2F2F2"/>
    <a:srgbClr val="E7E7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00" autoAdjust="0"/>
    <p:restoredTop sz="95413" autoAdjust="0"/>
  </p:normalViewPr>
  <p:slideViewPr>
    <p:cSldViewPr showGuides="1">
      <p:cViewPr varScale="1">
        <p:scale>
          <a:sx n="151" d="100"/>
          <a:sy n="151" d="100"/>
        </p:scale>
        <p:origin x="200" y="520"/>
      </p:cViewPr>
      <p:guideLst>
        <p:guide orient="horz" pos="1620"/>
        <p:guide pos="2880"/>
      </p:guideLst>
    </p:cSldViewPr>
  </p:slideViewPr>
  <p:notesTextViewPr>
    <p:cViewPr>
      <p:scale>
        <a:sx n="100" d="100"/>
        <a:sy n="100" d="100"/>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tags" Target="tags/tag1.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2.png>
</file>

<file path=ppt/media/image3.jpe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B25D477-AE64-46E1-9AB5-695E408BAA8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BA23211-66F3-4E52-BE2E-D8A9E8DA1D0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4_自定义版式">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838200" y="6356350"/>
            <a:ext cx="2743200" cy="365125"/>
          </a:xfrm>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p>
            <a:fld id="{E077DA78-E013-4A8C-AD75-63A150561B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4236723" y="1555414"/>
            <a:ext cx="3958217" cy="2547235"/>
          </a:xfrm>
          <a:custGeom>
            <a:avLst/>
            <a:gdLst>
              <a:gd name="connsiteX0" fmla="*/ 1607919 w 5277623"/>
              <a:gd name="connsiteY0" fmla="*/ 2118233 h 3396313"/>
              <a:gd name="connsiteX1" fmla="*/ 2449386 w 5277623"/>
              <a:gd name="connsiteY1" fmla="*/ 2118233 h 3396313"/>
              <a:gd name="connsiteX2" fmla="*/ 2768905 w 5277623"/>
              <a:gd name="connsiteY2" fmla="*/ 2757273 h 3396313"/>
              <a:gd name="connsiteX3" fmla="*/ 2449386 w 5277623"/>
              <a:gd name="connsiteY3" fmla="*/ 3396313 h 3396313"/>
              <a:gd name="connsiteX4" fmla="*/ 1607919 w 5277623"/>
              <a:gd name="connsiteY4" fmla="*/ 3396313 h 3396313"/>
              <a:gd name="connsiteX5" fmla="*/ 1288399 w 5277623"/>
              <a:gd name="connsiteY5" fmla="*/ 2757273 h 3396313"/>
              <a:gd name="connsiteX6" fmla="*/ 4116637 w 5277623"/>
              <a:gd name="connsiteY6" fmla="*/ 2102903 h 3396313"/>
              <a:gd name="connsiteX7" fmla="*/ 4958103 w 5277623"/>
              <a:gd name="connsiteY7" fmla="*/ 2102903 h 3396313"/>
              <a:gd name="connsiteX8" fmla="*/ 5277623 w 5277623"/>
              <a:gd name="connsiteY8" fmla="*/ 2741943 h 3396313"/>
              <a:gd name="connsiteX9" fmla="*/ 4958103 w 5277623"/>
              <a:gd name="connsiteY9" fmla="*/ 3380983 h 3396313"/>
              <a:gd name="connsiteX10" fmla="*/ 4116637 w 5277623"/>
              <a:gd name="connsiteY10" fmla="*/ 3380983 h 3396313"/>
              <a:gd name="connsiteX11" fmla="*/ 3797116 w 5277623"/>
              <a:gd name="connsiteY11" fmla="*/ 2741943 h 3396313"/>
              <a:gd name="connsiteX12" fmla="*/ 2864649 w 5277623"/>
              <a:gd name="connsiteY12" fmla="*/ 1414667 h 3396313"/>
              <a:gd name="connsiteX13" fmla="*/ 3706117 w 5277623"/>
              <a:gd name="connsiteY13" fmla="*/ 1414667 h 3396313"/>
              <a:gd name="connsiteX14" fmla="*/ 4025636 w 5277623"/>
              <a:gd name="connsiteY14" fmla="*/ 2053707 h 3396313"/>
              <a:gd name="connsiteX15" fmla="*/ 3706117 w 5277623"/>
              <a:gd name="connsiteY15" fmla="*/ 2692747 h 3396313"/>
              <a:gd name="connsiteX16" fmla="*/ 2864649 w 5277623"/>
              <a:gd name="connsiteY16" fmla="*/ 2692747 h 3396313"/>
              <a:gd name="connsiteX17" fmla="*/ 2545129 w 5277623"/>
              <a:gd name="connsiteY17" fmla="*/ 2053707 h 3396313"/>
              <a:gd name="connsiteX18" fmla="*/ 319521 w 5277623"/>
              <a:gd name="connsiteY18" fmla="*/ 1414667 h 3396313"/>
              <a:gd name="connsiteX19" fmla="*/ 1160987 w 5277623"/>
              <a:gd name="connsiteY19" fmla="*/ 1414667 h 3396313"/>
              <a:gd name="connsiteX20" fmla="*/ 1480507 w 5277623"/>
              <a:gd name="connsiteY20" fmla="*/ 2053707 h 3396313"/>
              <a:gd name="connsiteX21" fmla="*/ 1160987 w 5277623"/>
              <a:gd name="connsiteY21" fmla="*/ 2692747 h 3396313"/>
              <a:gd name="connsiteX22" fmla="*/ 319521 w 5277623"/>
              <a:gd name="connsiteY22" fmla="*/ 2692747 h 3396313"/>
              <a:gd name="connsiteX23" fmla="*/ 0 w 5277623"/>
              <a:gd name="connsiteY23" fmla="*/ 2053707 h 3396313"/>
              <a:gd name="connsiteX24" fmla="*/ 1600096 w 5277623"/>
              <a:gd name="connsiteY24" fmla="*/ 711118 h 3396313"/>
              <a:gd name="connsiteX25" fmla="*/ 2441563 w 5277623"/>
              <a:gd name="connsiteY25" fmla="*/ 711118 h 3396313"/>
              <a:gd name="connsiteX26" fmla="*/ 2761082 w 5277623"/>
              <a:gd name="connsiteY26" fmla="*/ 1350157 h 3396313"/>
              <a:gd name="connsiteX27" fmla="*/ 2441563 w 5277623"/>
              <a:gd name="connsiteY27" fmla="*/ 1989197 h 3396313"/>
              <a:gd name="connsiteX28" fmla="*/ 1600096 w 5277623"/>
              <a:gd name="connsiteY28" fmla="*/ 1989197 h 3396313"/>
              <a:gd name="connsiteX29" fmla="*/ 1280575 w 5277623"/>
              <a:gd name="connsiteY29" fmla="*/ 1350157 h 3396313"/>
              <a:gd name="connsiteX30" fmla="*/ 2861777 w 5277623"/>
              <a:gd name="connsiteY30" fmla="*/ 0 h 3396313"/>
              <a:gd name="connsiteX31" fmla="*/ 3703245 w 5277623"/>
              <a:gd name="connsiteY31" fmla="*/ 0 h 3396313"/>
              <a:gd name="connsiteX32" fmla="*/ 4022764 w 5277623"/>
              <a:gd name="connsiteY32" fmla="*/ 639040 h 3396313"/>
              <a:gd name="connsiteX33" fmla="*/ 3703245 w 5277623"/>
              <a:gd name="connsiteY33" fmla="*/ 1278080 h 3396313"/>
              <a:gd name="connsiteX34" fmla="*/ 2861777 w 5277623"/>
              <a:gd name="connsiteY34" fmla="*/ 1278080 h 3396313"/>
              <a:gd name="connsiteX35" fmla="*/ 2542257 w 5277623"/>
              <a:gd name="connsiteY35" fmla="*/ 639040 h 339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277623" h="3396313">
                <a:moveTo>
                  <a:pt x="1607919" y="2118233"/>
                </a:moveTo>
                <a:lnTo>
                  <a:pt x="2449386" y="2118233"/>
                </a:lnTo>
                <a:lnTo>
                  <a:pt x="2768905" y="2757273"/>
                </a:lnTo>
                <a:lnTo>
                  <a:pt x="2449386" y="3396313"/>
                </a:lnTo>
                <a:lnTo>
                  <a:pt x="1607919" y="3396313"/>
                </a:lnTo>
                <a:lnTo>
                  <a:pt x="1288399" y="2757273"/>
                </a:lnTo>
                <a:close/>
                <a:moveTo>
                  <a:pt x="4116637" y="2102903"/>
                </a:moveTo>
                <a:lnTo>
                  <a:pt x="4958103" y="2102903"/>
                </a:lnTo>
                <a:lnTo>
                  <a:pt x="5277623" y="2741943"/>
                </a:lnTo>
                <a:lnTo>
                  <a:pt x="4958103" y="3380983"/>
                </a:lnTo>
                <a:lnTo>
                  <a:pt x="4116637" y="3380983"/>
                </a:lnTo>
                <a:lnTo>
                  <a:pt x="3797116" y="2741943"/>
                </a:lnTo>
                <a:close/>
                <a:moveTo>
                  <a:pt x="2864649" y="1414667"/>
                </a:moveTo>
                <a:lnTo>
                  <a:pt x="3706117" y="1414667"/>
                </a:lnTo>
                <a:lnTo>
                  <a:pt x="4025636" y="2053707"/>
                </a:lnTo>
                <a:lnTo>
                  <a:pt x="3706117" y="2692747"/>
                </a:lnTo>
                <a:lnTo>
                  <a:pt x="2864649" y="2692747"/>
                </a:lnTo>
                <a:lnTo>
                  <a:pt x="2545129" y="2053707"/>
                </a:lnTo>
                <a:close/>
                <a:moveTo>
                  <a:pt x="319521" y="1414667"/>
                </a:moveTo>
                <a:lnTo>
                  <a:pt x="1160987" y="1414667"/>
                </a:lnTo>
                <a:lnTo>
                  <a:pt x="1480507" y="2053707"/>
                </a:lnTo>
                <a:lnTo>
                  <a:pt x="1160987" y="2692747"/>
                </a:lnTo>
                <a:lnTo>
                  <a:pt x="319521" y="2692747"/>
                </a:lnTo>
                <a:lnTo>
                  <a:pt x="0" y="2053707"/>
                </a:lnTo>
                <a:close/>
                <a:moveTo>
                  <a:pt x="1600096" y="711118"/>
                </a:moveTo>
                <a:lnTo>
                  <a:pt x="2441563" y="711118"/>
                </a:lnTo>
                <a:lnTo>
                  <a:pt x="2761082" y="1350157"/>
                </a:lnTo>
                <a:lnTo>
                  <a:pt x="2441563" y="1989197"/>
                </a:lnTo>
                <a:lnTo>
                  <a:pt x="1600096" y="1989197"/>
                </a:lnTo>
                <a:lnTo>
                  <a:pt x="1280575" y="1350157"/>
                </a:lnTo>
                <a:close/>
                <a:moveTo>
                  <a:pt x="2861777" y="0"/>
                </a:moveTo>
                <a:lnTo>
                  <a:pt x="3703245" y="0"/>
                </a:lnTo>
                <a:lnTo>
                  <a:pt x="4022764" y="639040"/>
                </a:lnTo>
                <a:lnTo>
                  <a:pt x="3703245" y="1278080"/>
                </a:lnTo>
                <a:lnTo>
                  <a:pt x="2861777" y="1278080"/>
                </a:lnTo>
                <a:lnTo>
                  <a:pt x="2542257" y="639040"/>
                </a:lnTo>
                <a:close/>
              </a:path>
            </a:pathLst>
          </a:custGeom>
        </p:spPr>
        <p:txBody>
          <a:bodyPr wrap="square">
            <a:noAutofit/>
          </a:bodyPr>
          <a:lstStyle>
            <a:lvl1pPr>
              <a:defRPr>
                <a:ea typeface="微软雅黑" panose="020B0503020204020204" pitchFamily="34" charset="-122"/>
              </a:defRPr>
            </a:lvl1pPr>
          </a:lstStyle>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844"/>
            <a:ext cx="7886700" cy="994172"/>
          </a:xfrm>
          <a:prstGeom prst="rect">
            <a:avLst/>
          </a:prstGeom>
        </p:spPr>
        <p:txBody>
          <a:bodyPr/>
          <a:lstStyle>
            <a:lvl1pPr>
              <a:defRPr>
                <a:ea typeface="微软雅黑" panose="020B0503020204020204" pitchFamily="34" charset="-122"/>
              </a:defRPr>
            </a:lvl1pPr>
          </a:lstStyle>
          <a:p>
            <a:r>
              <a:rPr lang="zh-CN" altLang="en-US" dirty="0"/>
              <a:t>单击此处编辑母版标题样式</a:t>
            </a:r>
            <a:endParaRPr lang="zh-CN" altLang="en-US" dirty="0"/>
          </a:p>
        </p:txBody>
      </p:sp>
      <p:sp>
        <p:nvSpPr>
          <p:cNvPr id="3" name="内容占位符 2"/>
          <p:cNvSpPr>
            <a:spLocks noGrp="1"/>
          </p:cNvSpPr>
          <p:nvPr>
            <p:ph idx="1" hasCustomPrompt="1"/>
          </p:nvPr>
        </p:nvSpPr>
        <p:spPr>
          <a:xfrm>
            <a:off x="628650" y="1369219"/>
            <a:ext cx="7886700" cy="3263504"/>
          </a:xfrm>
          <a:prstGeom prst="rect">
            <a:avLst/>
          </a:prstGeom>
        </p:spPr>
        <p:txBody>
          <a:bodyPr/>
          <a:lstStyle>
            <a:lvl1pPr>
              <a:defRPr>
                <a:ea typeface="微软雅黑" panose="020B0503020204020204" pitchFamily="34" charset="-122"/>
              </a:defRPr>
            </a:lvl1pPr>
            <a:lvl2pPr>
              <a:defRPr>
                <a:ea typeface="微软雅黑" panose="020B0503020204020204" pitchFamily="34" charset="-122"/>
              </a:defRPr>
            </a:lvl2pPr>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a:xfrm>
            <a:off x="628650" y="4767263"/>
            <a:ext cx="2057400" cy="273844"/>
          </a:xfrm>
          <a:prstGeom prst="rect">
            <a:avLst/>
          </a:prstGeom>
        </p:spPr>
        <p:txBody>
          <a:bodyPr/>
          <a:lstStyle>
            <a:lvl1pPr>
              <a:defRPr>
                <a:latin typeface="微软雅黑" panose="020B0503020204020204" pitchFamily="34" charset="-122"/>
                <a:ea typeface="微软雅黑" panose="020B0503020204020204" pitchFamily="34" charset="-122"/>
              </a:defRPr>
            </a:lvl1pPr>
          </a:lstStyle>
          <a:p>
            <a:fld id="{A429D539-5BED-47D2-AAB7-BD075F4C08FC}" type="datetimeFigureOut">
              <a:rPr lang="zh-CN" altLang="en-US" smtClean="0"/>
            </a:fld>
            <a:endParaRPr lang="zh-CN" altLang="en-US" dirty="0"/>
          </a:p>
        </p:txBody>
      </p:sp>
      <p:sp>
        <p:nvSpPr>
          <p:cNvPr id="5" name="页脚占位符 4"/>
          <p:cNvSpPr>
            <a:spLocks noGrp="1"/>
          </p:cNvSpPr>
          <p:nvPr>
            <p:ph type="ftr" sz="quarter" idx="11"/>
          </p:nvPr>
        </p:nvSpPr>
        <p:spPr>
          <a:xfrm>
            <a:off x="3028950" y="4767263"/>
            <a:ext cx="3086100" cy="273844"/>
          </a:xfrm>
          <a:prstGeom prst="rect">
            <a:avLst/>
          </a:prstGeom>
        </p:spPr>
        <p:txBody>
          <a:bodyPr/>
          <a:lstStyle>
            <a:lvl1pPr>
              <a:defRPr>
                <a:latin typeface="微软雅黑" panose="020B0503020204020204" pitchFamily="34" charset="-122"/>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lvl1pPr>
              <a:defRPr>
                <a:latin typeface="微软雅黑" panose="020B0503020204020204" pitchFamily="34" charset="-122"/>
                <a:ea typeface="微软雅黑" panose="020B0503020204020204" pitchFamily="34" charset="-122"/>
              </a:defRPr>
            </a:lvl1pPr>
          </a:lstStyle>
          <a:p>
            <a:fld id="{AB6DD878-13B8-4D59-A5A5-EE52F45199EA}"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250" advClick="0" advTm="0">
        <p14:switch dir="r"/>
      </p:transition>
    </mc:Choice>
    <mc:Fallback>
      <p:transition spd="slow" advClick="0" advTm="0">
        <p:fade/>
      </p:transition>
    </mc:Fallback>
  </mc:AlternateContent>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image" Target="../media/image2.pn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AFAFA"/>
            </a:gs>
            <a:gs pos="50000">
              <a:srgbClr val="FBFBFB"/>
            </a:gs>
            <a:gs pos="100000">
              <a:srgbClr val="FCFCFC"/>
            </a:gs>
          </a:gsLst>
          <a:lin ang="5400000"/>
        </a:gradFill>
        <a:effectLst/>
      </p:bgPr>
    </p:bg>
    <p:spTree>
      <p:nvGrpSpPr>
        <p:cNvPr id="1" name=""/>
        <p:cNvGrpSpPr/>
        <p:nvPr/>
      </p:nvGrpSpPr>
      <p:grpSpPr>
        <a:xfrm>
          <a:off x="0" y="0"/>
          <a:ext cx="0" cy="0"/>
          <a:chOff x="0" y="0"/>
          <a:chExt cx="0" cy="0"/>
        </a:xfrm>
      </p:grpSpPr>
      <p:sp>
        <p:nvSpPr>
          <p:cNvPr id="3" name="矩形 2"/>
          <p:cNvSpPr/>
          <p:nvPr userDrawn="1"/>
        </p:nvSpPr>
        <p:spPr>
          <a:xfrm>
            <a:off x="0" y="0"/>
            <a:ext cx="9144000" cy="5143500"/>
          </a:xfrm>
          <a:prstGeom prst="rect">
            <a:avLst/>
          </a:prstGeom>
          <a:gradFill>
            <a:gsLst>
              <a:gs pos="0">
                <a:schemeClr val="bg1">
                  <a:lumMod val="95000"/>
                </a:schemeClr>
              </a:gs>
              <a:gs pos="100000">
                <a:schemeClr val="bg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pic>
        <p:nvPicPr>
          <p:cNvPr id="4" name="Picture 2" descr="C:\Users\Administrator\Desktop\PPT整理\用途\asf.png"/>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0" y="0"/>
            <a:ext cx="9141883" cy="5143500"/>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xStyles>
    <p:titleStyle>
      <a:lvl1pPr algn="ctr" rtl="0" eaLnBrk="0" fontAlgn="base" hangingPunct="0">
        <a:spcBef>
          <a:spcPct val="0"/>
        </a:spcBef>
        <a:spcAft>
          <a:spcPct val="0"/>
        </a:spcAft>
        <a:defRPr sz="3300" kern="1200">
          <a:solidFill>
            <a:schemeClr val="tx1"/>
          </a:solidFill>
          <a:latin typeface="Arial" panose="020B0604020202020204" pitchFamily="34" charset="0"/>
          <a:ea typeface="+mj-ea"/>
          <a:cs typeface="+mj-cs"/>
        </a:defRPr>
      </a:lvl1pPr>
      <a:lvl2pPr algn="ctr" rtl="0" eaLnBrk="0" fontAlgn="base" hangingPunct="0">
        <a:spcBef>
          <a:spcPct val="0"/>
        </a:spcBef>
        <a:spcAft>
          <a:spcPct val="0"/>
        </a:spcAft>
        <a:defRPr sz="3300">
          <a:solidFill>
            <a:schemeClr val="tx1"/>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3300">
          <a:solidFill>
            <a:schemeClr val="tx1"/>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3300">
          <a:solidFill>
            <a:schemeClr val="tx1"/>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3300">
          <a:solidFill>
            <a:schemeClr val="tx1"/>
          </a:solidFill>
          <a:latin typeface="Arial" panose="020B0604020202020204" pitchFamily="34" charset="0"/>
          <a:ea typeface="宋体" panose="02010600030101010101" pitchFamily="2" charset="-122"/>
        </a:defRPr>
      </a:lvl5pPr>
      <a:lvl6pPr marL="342900" algn="ctr" rtl="0" fontAlgn="base">
        <a:spcBef>
          <a:spcPct val="0"/>
        </a:spcBef>
        <a:spcAft>
          <a:spcPct val="0"/>
        </a:spcAft>
        <a:defRPr sz="3300">
          <a:solidFill>
            <a:schemeClr val="tx1"/>
          </a:solidFill>
          <a:latin typeface="Calibri" panose="020F0502020204030204" pitchFamily="34" charset="0"/>
          <a:ea typeface="宋体" panose="02010600030101010101" pitchFamily="2" charset="-122"/>
        </a:defRPr>
      </a:lvl6pPr>
      <a:lvl7pPr marL="685800" algn="ctr" rtl="0" fontAlgn="base">
        <a:spcBef>
          <a:spcPct val="0"/>
        </a:spcBef>
        <a:spcAft>
          <a:spcPct val="0"/>
        </a:spcAft>
        <a:defRPr sz="3300">
          <a:solidFill>
            <a:schemeClr val="tx1"/>
          </a:solidFill>
          <a:latin typeface="Calibri" panose="020F0502020204030204" pitchFamily="34" charset="0"/>
          <a:ea typeface="宋体" panose="02010600030101010101" pitchFamily="2" charset="-122"/>
        </a:defRPr>
      </a:lvl7pPr>
      <a:lvl8pPr marL="1028700" algn="ctr" rtl="0" fontAlgn="base">
        <a:spcBef>
          <a:spcPct val="0"/>
        </a:spcBef>
        <a:spcAft>
          <a:spcPct val="0"/>
        </a:spcAft>
        <a:defRPr sz="3300">
          <a:solidFill>
            <a:schemeClr val="tx1"/>
          </a:solidFill>
          <a:latin typeface="Calibri" panose="020F0502020204030204" pitchFamily="34" charset="0"/>
          <a:ea typeface="宋体" panose="02010600030101010101" pitchFamily="2" charset="-122"/>
        </a:defRPr>
      </a:lvl8pPr>
      <a:lvl9pPr marL="1371600" algn="ctr" rtl="0" fontAlgn="base">
        <a:spcBef>
          <a:spcPct val="0"/>
        </a:spcBef>
        <a:spcAft>
          <a:spcPct val="0"/>
        </a:spcAft>
        <a:defRPr sz="3300">
          <a:solidFill>
            <a:schemeClr val="tx1"/>
          </a:solidFill>
          <a:latin typeface="Calibri" panose="020F0502020204030204" pitchFamily="34" charset="0"/>
          <a:ea typeface="宋体" panose="02010600030101010101" pitchFamily="2" charset="-122"/>
        </a:defRPr>
      </a:lvl9pPr>
    </p:titleStyle>
    <p:bodyStyle>
      <a:lvl1pPr marL="257175" indent="-257175" algn="l" rtl="0" eaLnBrk="0" fontAlgn="base" hangingPunct="0">
        <a:spcBef>
          <a:spcPct val="2000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1pPr>
      <a:lvl2pPr marL="557530" indent="-214630" algn="l" rtl="0" eaLnBrk="0" fontAlgn="base" hangingPunct="0">
        <a:spcBef>
          <a:spcPct val="20000"/>
        </a:spcBef>
        <a:spcAft>
          <a:spcPct val="0"/>
        </a:spcAft>
        <a:buFont typeface="Arial" panose="020B0604020202020204" pitchFamily="34" charset="0"/>
        <a:buChar char="–"/>
        <a:defRPr sz="2100" kern="1200">
          <a:solidFill>
            <a:schemeClr val="tx1"/>
          </a:solidFill>
          <a:latin typeface="Arial" panose="020B0604020202020204" pitchFamily="34" charset="0"/>
          <a:ea typeface="+mn-ea"/>
          <a:cs typeface="+mn-cs"/>
        </a:defRPr>
      </a:lvl2pPr>
      <a:lvl3pPr marL="857250" indent="-171450" algn="l" rtl="0" eaLnBrk="0" fontAlgn="base" hangingPunct="0">
        <a:spcBef>
          <a:spcPct val="2000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3pPr>
      <a:lvl4pPr marL="1200150" indent="-171450" algn="l" rtl="0" eaLnBrk="0" fontAlgn="base" hangingPunct="0">
        <a:spcBef>
          <a:spcPct val="20000"/>
        </a:spcBef>
        <a:spcAft>
          <a:spcPct val="0"/>
        </a:spcAft>
        <a:buFont typeface="Arial" panose="020B0604020202020204" pitchFamily="34" charset="0"/>
        <a:buChar char="–"/>
        <a:defRPr sz="1500" kern="1200">
          <a:solidFill>
            <a:schemeClr val="tx1"/>
          </a:solidFill>
          <a:latin typeface="Arial" panose="020B0604020202020204" pitchFamily="34" charset="0"/>
          <a:ea typeface="+mn-ea"/>
          <a:cs typeface="+mn-cs"/>
        </a:defRPr>
      </a:lvl4pPr>
      <a:lvl5pPr marL="1543050" indent="-171450" algn="l" rtl="0" eaLnBrk="0" fontAlgn="base" hangingPunct="0">
        <a:spcBef>
          <a:spcPct val="20000"/>
        </a:spcBef>
        <a:spcAft>
          <a:spcPct val="0"/>
        </a:spcAft>
        <a:buFont typeface="Arial" panose="020B0604020202020204" pitchFamily="34" charset="0"/>
        <a:buChar char="»"/>
        <a:defRPr sz="1500" kern="1200">
          <a:solidFill>
            <a:schemeClr val="tx1"/>
          </a:solidFill>
          <a:latin typeface="Arial" panose="020B0604020202020204" pitchFamily="34" charset="0"/>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image" Target="../media/image9.tif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4.xml"/><Relationship Id="rId1" Type="http://schemas.openxmlformats.org/officeDocument/2006/relationships/image" Target="../media/image11.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rot="2700000">
            <a:off x="7474061" y="4221928"/>
            <a:ext cx="399563" cy="399563"/>
          </a:xfrm>
          <a:prstGeom prst="roundRect">
            <a:avLst>
              <a:gd name="adj" fmla="val 4810"/>
            </a:avLst>
          </a:prstGeom>
          <a:solidFill>
            <a:srgbClr val="9C9899"/>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7" name="圆角矩形 16"/>
          <p:cNvSpPr/>
          <p:nvPr/>
        </p:nvSpPr>
        <p:spPr>
          <a:xfrm rot="2700000">
            <a:off x="6430345" y="1140972"/>
            <a:ext cx="1323803" cy="1323803"/>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0" name="圆角矩形 19"/>
          <p:cNvSpPr/>
          <p:nvPr/>
        </p:nvSpPr>
        <p:spPr>
          <a:xfrm rot="2700000">
            <a:off x="5699113" y="2947008"/>
            <a:ext cx="1221683" cy="1221683"/>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1" name="圆角矩形 20"/>
          <p:cNvSpPr/>
          <p:nvPr/>
        </p:nvSpPr>
        <p:spPr>
          <a:xfrm rot="2700000">
            <a:off x="7279982" y="2731542"/>
            <a:ext cx="840595" cy="840595"/>
          </a:xfrm>
          <a:prstGeom prst="roundRect">
            <a:avLst>
              <a:gd name="adj" fmla="val 4810"/>
            </a:avLst>
          </a:prstGeom>
          <a:solidFill>
            <a:schemeClr val="bg1">
              <a:lumMod val="50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2" name="圆角矩形 21"/>
          <p:cNvSpPr/>
          <p:nvPr/>
        </p:nvSpPr>
        <p:spPr>
          <a:xfrm rot="2700000">
            <a:off x="7859058" y="2034386"/>
            <a:ext cx="636431" cy="636431"/>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3" name="圆角矩形 22"/>
          <p:cNvSpPr/>
          <p:nvPr/>
        </p:nvSpPr>
        <p:spPr>
          <a:xfrm rot="2700000">
            <a:off x="7942044" y="729761"/>
            <a:ext cx="532017" cy="532017"/>
          </a:xfrm>
          <a:prstGeom prst="roundRect">
            <a:avLst>
              <a:gd name="adj" fmla="val 4810"/>
            </a:avLst>
          </a:prstGeom>
          <a:solidFill>
            <a:schemeClr val="bg1">
              <a:lumMod val="6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3" name="圆角矩形 2"/>
          <p:cNvSpPr/>
          <p:nvPr/>
        </p:nvSpPr>
        <p:spPr>
          <a:xfrm rot="18900000">
            <a:off x="-1205537" y="92970"/>
            <a:ext cx="2151435" cy="2065377"/>
          </a:xfrm>
          <a:prstGeom prst="roundRect">
            <a:avLst>
              <a:gd name="adj" fmla="val 8219"/>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6" name="圆角矩形 5"/>
          <p:cNvSpPr/>
          <p:nvPr/>
        </p:nvSpPr>
        <p:spPr>
          <a:xfrm rot="18900000">
            <a:off x="967987" y="-869121"/>
            <a:ext cx="1425327" cy="1368314"/>
          </a:xfrm>
          <a:prstGeom prst="roundRect">
            <a:avLst>
              <a:gd name="adj" fmla="val 8219"/>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8" name="圆角矩形 7"/>
          <p:cNvSpPr/>
          <p:nvPr/>
        </p:nvSpPr>
        <p:spPr>
          <a:xfrm rot="2700000">
            <a:off x="5569230" y="451226"/>
            <a:ext cx="539452" cy="539452"/>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9" name="圆角矩形 8"/>
          <p:cNvSpPr/>
          <p:nvPr/>
        </p:nvSpPr>
        <p:spPr>
          <a:xfrm rot="2700000">
            <a:off x="7924084" y="441189"/>
            <a:ext cx="539452" cy="539452"/>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0" name="圆角矩形 9"/>
          <p:cNvSpPr/>
          <p:nvPr/>
        </p:nvSpPr>
        <p:spPr>
          <a:xfrm rot="2700000">
            <a:off x="7875903" y="1686659"/>
            <a:ext cx="593998" cy="593998"/>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1" name="圆角矩形 10"/>
          <p:cNvSpPr/>
          <p:nvPr/>
        </p:nvSpPr>
        <p:spPr>
          <a:xfrm rot="2700000">
            <a:off x="6430345" y="757754"/>
            <a:ext cx="1323803" cy="1323803"/>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2" name="圆角矩形 11"/>
          <p:cNvSpPr/>
          <p:nvPr/>
        </p:nvSpPr>
        <p:spPr>
          <a:xfrm rot="2700000">
            <a:off x="7651901" y="2748553"/>
            <a:ext cx="806575" cy="806575"/>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3" name="圆角矩形 12"/>
          <p:cNvSpPr/>
          <p:nvPr/>
        </p:nvSpPr>
        <p:spPr>
          <a:xfrm rot="2700000">
            <a:off x="5702325" y="3377079"/>
            <a:ext cx="1182098" cy="1182098"/>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4" name="圆角矩形 13"/>
          <p:cNvSpPr/>
          <p:nvPr/>
        </p:nvSpPr>
        <p:spPr>
          <a:xfrm rot="2700000">
            <a:off x="4391728" y="3680354"/>
            <a:ext cx="637272" cy="637272"/>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5" name="圆角矩形 14"/>
          <p:cNvSpPr/>
          <p:nvPr/>
        </p:nvSpPr>
        <p:spPr>
          <a:xfrm rot="2700000">
            <a:off x="8304885" y="4287910"/>
            <a:ext cx="637272" cy="637272"/>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6" name="圆角矩形 15"/>
          <p:cNvSpPr/>
          <p:nvPr/>
        </p:nvSpPr>
        <p:spPr>
          <a:xfrm rot="2700000">
            <a:off x="7432318" y="3741845"/>
            <a:ext cx="507367" cy="507367"/>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5" name="圆角矩形 24"/>
          <p:cNvSpPr/>
          <p:nvPr/>
        </p:nvSpPr>
        <p:spPr>
          <a:xfrm rot="2700000">
            <a:off x="5329029" y="4407508"/>
            <a:ext cx="256950" cy="256950"/>
          </a:xfrm>
          <a:prstGeom prst="roundRect">
            <a:avLst>
              <a:gd name="adj" fmla="val 4810"/>
            </a:avLst>
          </a:prstGeom>
          <a:gradFill>
            <a:gsLst>
              <a:gs pos="0">
                <a:srgbClr val="F2F2F2"/>
              </a:gs>
              <a:gs pos="100000">
                <a:srgbClr val="DBDBDB"/>
              </a:gs>
            </a:gsLst>
            <a:lin ang="16800000" scaled="0"/>
          </a:gradFill>
          <a:ln>
            <a:noFill/>
          </a:ln>
          <a:effectLst>
            <a:outerShdw blurRad="76200" dist="762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6" name="圆角矩形 25"/>
          <p:cNvSpPr/>
          <p:nvPr/>
        </p:nvSpPr>
        <p:spPr>
          <a:xfrm rot="2700000">
            <a:off x="8302864" y="3845760"/>
            <a:ext cx="256950" cy="256950"/>
          </a:xfrm>
          <a:prstGeom prst="roundRect">
            <a:avLst>
              <a:gd name="adj" fmla="val 4810"/>
            </a:avLst>
          </a:prstGeom>
          <a:gradFill>
            <a:gsLst>
              <a:gs pos="0">
                <a:srgbClr val="F2F2F2"/>
              </a:gs>
              <a:gs pos="100000">
                <a:srgbClr val="DBDBDB"/>
              </a:gs>
            </a:gsLst>
            <a:lin ang="16800000" scaled="0"/>
          </a:gradFill>
          <a:ln>
            <a:noFill/>
          </a:ln>
          <a:effectLst>
            <a:outerShdw blurRad="76200" dist="762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7" name="圆角矩形 26"/>
          <p:cNvSpPr/>
          <p:nvPr/>
        </p:nvSpPr>
        <p:spPr>
          <a:xfrm rot="2700000">
            <a:off x="8313355" y="1108110"/>
            <a:ext cx="256950" cy="256950"/>
          </a:xfrm>
          <a:prstGeom prst="roundRect">
            <a:avLst>
              <a:gd name="adj" fmla="val 4810"/>
            </a:avLst>
          </a:prstGeom>
          <a:gradFill>
            <a:gsLst>
              <a:gs pos="0">
                <a:srgbClr val="F2F2F2"/>
              </a:gs>
              <a:gs pos="100000">
                <a:srgbClr val="DBDBDB"/>
              </a:gs>
            </a:gsLst>
            <a:lin ang="16800000" scaled="0"/>
          </a:gradFill>
          <a:ln>
            <a:noFill/>
          </a:ln>
          <a:effectLst>
            <a:outerShdw blurRad="76200" dist="762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8" name="圆角矩形 27"/>
          <p:cNvSpPr/>
          <p:nvPr/>
        </p:nvSpPr>
        <p:spPr>
          <a:xfrm rot="2700000">
            <a:off x="6484684" y="2775838"/>
            <a:ext cx="256950" cy="256950"/>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9" name="矩形 28"/>
          <p:cNvSpPr/>
          <p:nvPr/>
        </p:nvSpPr>
        <p:spPr>
          <a:xfrm>
            <a:off x="3100868" y="3469925"/>
            <a:ext cx="1116330" cy="252730"/>
          </a:xfrm>
          <a:prstGeom prst="rect">
            <a:avLst/>
          </a:prstGeom>
        </p:spPr>
        <p:txBody>
          <a:bodyPr wrap="none">
            <a:spAutoFit/>
          </a:bodyPr>
          <a:lstStyle/>
          <a:p>
            <a:pPr algn="l"/>
            <a:r>
              <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汇报人：高肖健</a:t>
            </a:r>
            <a:endParaRPr lang="en-US" altLang="zh-CN" sz="105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
        <p:nvSpPr>
          <p:cNvPr id="30" name="矩形 29"/>
          <p:cNvSpPr/>
          <p:nvPr/>
        </p:nvSpPr>
        <p:spPr>
          <a:xfrm>
            <a:off x="1104632" y="3469925"/>
            <a:ext cx="1149674" cy="253916"/>
          </a:xfrm>
          <a:prstGeom prst="rect">
            <a:avLst/>
          </a:prstGeom>
        </p:spPr>
        <p:txBody>
          <a:bodyPr wrap="none">
            <a:spAutoFit/>
          </a:bodyPr>
          <a:lstStyle/>
          <a:p>
            <a:pPr algn="l"/>
            <a:r>
              <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汇报小组：组</a:t>
            </a:r>
            <a:r>
              <a:rPr lang="en-US" altLang="zh-CN" sz="105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19</a:t>
            </a:r>
            <a:endPar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
        <p:nvSpPr>
          <p:cNvPr id="31" name="矩形 30"/>
          <p:cNvSpPr/>
          <p:nvPr/>
        </p:nvSpPr>
        <p:spPr>
          <a:xfrm>
            <a:off x="408065" y="1707957"/>
            <a:ext cx="7344816" cy="652780"/>
          </a:xfrm>
          <a:prstGeom prst="rect">
            <a:avLst/>
          </a:prstGeom>
        </p:spPr>
        <p:txBody>
          <a:bodyPr wrap="square" lIns="91284" tIns="45642" rIns="91284" bIns="45642">
            <a:spAutoFit/>
          </a:bodyPr>
          <a:lstStyle/>
          <a:p>
            <a:r>
              <a:rPr lang="zh-CN" altLang="en-US" sz="3655" b="1" dirty="0">
                <a:solidFill>
                  <a:srgbClr val="376092"/>
                </a:solidFill>
                <a:latin typeface="微软雅黑" panose="020B0503020204020204" pitchFamily="34" charset="-122"/>
                <a:ea typeface="微软雅黑" panose="020B0503020204020204" pitchFamily="34" charset="-122"/>
                <a:cs typeface="+mn-ea"/>
                <a:sym typeface="+mn-lt"/>
              </a:rPr>
              <a:t>游戏交友平台最终汇报</a:t>
            </a:r>
            <a:endParaRPr lang="zh-CN" altLang="en-US" sz="3655"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33" name="矩形 32"/>
          <p:cNvSpPr/>
          <p:nvPr/>
        </p:nvSpPr>
        <p:spPr>
          <a:xfrm>
            <a:off x="755576" y="2355726"/>
            <a:ext cx="7344816" cy="473298"/>
          </a:xfrm>
          <a:prstGeom prst="rect">
            <a:avLst/>
          </a:prstGeom>
        </p:spPr>
        <p:txBody>
          <a:bodyPr wrap="square" lIns="91284" tIns="45642" rIns="91284" bIns="45642">
            <a:spAutoFit/>
          </a:bodyPr>
          <a:lstStyle/>
          <a:p>
            <a:r>
              <a:rPr lang="en-US" altLang="zh-CN" sz="2440" dirty="0">
                <a:solidFill>
                  <a:srgbClr val="376092"/>
                </a:solidFill>
                <a:latin typeface="微软雅黑" panose="020B0503020204020204" pitchFamily="34" charset="-122"/>
                <a:ea typeface="微软雅黑" panose="020B0503020204020204" pitchFamily="34" charset="-122"/>
                <a:cs typeface="+mn-ea"/>
                <a:sym typeface="+mn-lt"/>
              </a:rPr>
              <a:t>REPORT POWERPOINT</a:t>
            </a:r>
            <a:endParaRPr lang="zh-CN" altLang="en-US" sz="2440" dirty="0">
              <a:solidFill>
                <a:srgbClr val="376092"/>
              </a:solidFill>
              <a:latin typeface="微软雅黑" panose="020B0503020204020204" pitchFamily="34" charset="-122"/>
              <a:ea typeface="微软雅黑" panose="020B0503020204020204" pitchFamily="34" charset="-122"/>
              <a:cs typeface="+mn-ea"/>
              <a:sym typeface="+mn-lt"/>
            </a:endParaRPr>
          </a:p>
        </p:txBody>
      </p:sp>
      <p:cxnSp>
        <p:nvCxnSpPr>
          <p:cNvPr id="34" name="直接连接符 33"/>
          <p:cNvCxnSpPr/>
          <p:nvPr/>
        </p:nvCxnSpPr>
        <p:spPr>
          <a:xfrm flipH="1">
            <a:off x="869458" y="2815387"/>
            <a:ext cx="4409251" cy="0"/>
          </a:xfrm>
          <a:prstGeom prst="line">
            <a:avLst/>
          </a:prstGeom>
          <a:ln>
            <a:solidFill>
              <a:srgbClr val="376092"/>
            </a:solidFill>
          </a:ln>
        </p:spPr>
        <p:style>
          <a:lnRef idx="1">
            <a:schemeClr val="accent1"/>
          </a:lnRef>
          <a:fillRef idx="0">
            <a:schemeClr val="accent1"/>
          </a:fillRef>
          <a:effectRef idx="0">
            <a:schemeClr val="accent1"/>
          </a:effectRef>
          <a:fontRef idx="minor">
            <a:schemeClr val="tx1"/>
          </a:fontRef>
        </p:style>
      </p:cxnSp>
      <p:grpSp>
        <p:nvGrpSpPr>
          <p:cNvPr id="40" name="组合 39"/>
          <p:cNvGrpSpPr/>
          <p:nvPr/>
        </p:nvGrpSpPr>
        <p:grpSpPr>
          <a:xfrm>
            <a:off x="844322" y="3484708"/>
            <a:ext cx="260310" cy="224405"/>
            <a:chOff x="2574154" y="3948094"/>
            <a:chExt cx="539308" cy="464921"/>
          </a:xfrm>
        </p:grpSpPr>
        <p:sp>
          <p:nvSpPr>
            <p:cNvPr id="41" name="六边形 40"/>
            <p:cNvSpPr/>
            <p:nvPr/>
          </p:nvSpPr>
          <p:spPr>
            <a:xfrm>
              <a:off x="2574154" y="3948094"/>
              <a:ext cx="539308" cy="464921"/>
            </a:xfrm>
            <a:prstGeom prst="hexagon">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cs typeface="+mn-ea"/>
                <a:sym typeface="+mn-lt"/>
              </a:endParaRPr>
            </a:p>
          </p:txBody>
        </p:sp>
        <p:grpSp>
          <p:nvGrpSpPr>
            <p:cNvPr id="42" name="Group 17"/>
            <p:cNvGrpSpPr>
              <a:grpSpLocks noChangeAspect="1"/>
            </p:cNvGrpSpPr>
            <p:nvPr/>
          </p:nvGrpSpPr>
          <p:grpSpPr bwMode="auto">
            <a:xfrm>
              <a:off x="2727716" y="4055936"/>
              <a:ext cx="232184" cy="249236"/>
              <a:chOff x="231" y="1205"/>
              <a:chExt cx="640" cy="687"/>
            </a:xfrm>
            <a:solidFill>
              <a:schemeClr val="bg1"/>
            </a:solidFill>
            <a:effectLst/>
          </p:grpSpPr>
          <p:sp>
            <p:nvSpPr>
              <p:cNvPr id="43"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44"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dirty="0">
                  <a:solidFill>
                    <a:prstClr val="black"/>
                  </a:solidFill>
                  <a:latin typeface="微软雅黑" panose="020B0503020204020204" pitchFamily="34" charset="-122"/>
                  <a:ea typeface="微软雅黑" panose="020B0503020204020204" pitchFamily="34" charset="-122"/>
                  <a:cs typeface="+mn-ea"/>
                  <a:sym typeface="+mn-lt"/>
                </a:endParaRPr>
              </a:p>
            </p:txBody>
          </p:sp>
        </p:grpSp>
      </p:grpSp>
      <p:grpSp>
        <p:nvGrpSpPr>
          <p:cNvPr id="45" name="组合 44"/>
          <p:cNvGrpSpPr/>
          <p:nvPr/>
        </p:nvGrpSpPr>
        <p:grpSpPr>
          <a:xfrm>
            <a:off x="2832824" y="3496223"/>
            <a:ext cx="260310" cy="224405"/>
            <a:chOff x="3484568" y="3959609"/>
            <a:chExt cx="539308" cy="464921"/>
          </a:xfrm>
        </p:grpSpPr>
        <p:sp>
          <p:nvSpPr>
            <p:cNvPr id="46" name="六边形 45"/>
            <p:cNvSpPr/>
            <p:nvPr/>
          </p:nvSpPr>
          <p:spPr>
            <a:xfrm>
              <a:off x="3484568" y="3959609"/>
              <a:ext cx="539308" cy="464921"/>
            </a:xfrm>
            <a:prstGeom prst="hexagon">
              <a:avLst/>
            </a:prstGeom>
            <a:solidFill>
              <a:srgbClr val="3760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cs typeface="+mn-ea"/>
                <a:sym typeface="+mn-lt"/>
              </a:endParaRPr>
            </a:p>
          </p:txBody>
        </p:sp>
        <p:sp>
          <p:nvSpPr>
            <p:cNvPr id="47" name="Freeform 96"/>
            <p:cNvSpPr>
              <a:spLocks noChangeArrowheads="1"/>
            </p:cNvSpPr>
            <p:nvPr/>
          </p:nvSpPr>
          <p:spPr bwMode="auto">
            <a:xfrm>
              <a:off x="3621202" y="4063904"/>
              <a:ext cx="266040" cy="25633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bg1"/>
            </a:solidFill>
            <a:ln>
              <a:noFill/>
            </a:ln>
          </p:spPr>
          <p:txBody>
            <a:bodyPr wrap="none" lIns="34290" tIns="17145" rIns="34290" bIns="17145" anchor="ctr"/>
            <a:lstStyle/>
            <a:p>
              <a:endParaRPr lang="en-US" sz="1600" dirty="0">
                <a:latin typeface="微软雅黑" panose="020B0503020204020204" pitchFamily="34" charset="-122"/>
                <a:ea typeface="微软雅黑" panose="020B0503020204020204" pitchFamily="34" charset="-122"/>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14:presetBounceEnd="40000">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14:bounceEnd="40000">
                                          <p:cBhvr additive="base">
                                            <p:cTn id="15" dur="750" fill="hold"/>
                                            <p:tgtEl>
                                              <p:spTgt spid="24"/>
                                            </p:tgtEl>
                                            <p:attrNameLst>
                                              <p:attrName>ppt_x</p:attrName>
                                            </p:attrNameLst>
                                          </p:cBhvr>
                                          <p:tavLst>
                                            <p:tav tm="0">
                                              <p:val>
                                                <p:strVal val="#ppt_x"/>
                                              </p:val>
                                            </p:tav>
                                            <p:tav tm="100000">
                                              <p:val>
                                                <p:strVal val="#ppt_x"/>
                                              </p:val>
                                            </p:tav>
                                          </p:tavLst>
                                        </p:anim>
                                        <p:anim calcmode="lin" valueType="num" p14:bounceEnd="40000">
                                          <p:cBhvr additive="base">
                                            <p:cTn id="16" dur="75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40000">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14:bounceEnd="40000">
                                          <p:cBhvr additive="base">
                                            <p:cTn id="19" dur="750" fill="hold"/>
                                            <p:tgtEl>
                                              <p:spTgt spid="17"/>
                                            </p:tgtEl>
                                            <p:attrNameLst>
                                              <p:attrName>ppt_x</p:attrName>
                                            </p:attrNameLst>
                                          </p:cBhvr>
                                          <p:tavLst>
                                            <p:tav tm="0">
                                              <p:val>
                                                <p:strVal val="#ppt_x"/>
                                              </p:val>
                                            </p:tav>
                                            <p:tav tm="100000">
                                              <p:val>
                                                <p:strVal val="#ppt_x"/>
                                              </p:val>
                                            </p:tav>
                                          </p:tavLst>
                                        </p:anim>
                                        <p:anim calcmode="lin" valueType="num" p14:bounceEnd="40000">
                                          <p:cBhvr additive="base">
                                            <p:cTn id="20" dur="75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2" fill="hold" grpId="0" nodeType="withEffect" p14:presetBounceEnd="40000">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14:bounceEnd="40000">
                                          <p:cBhvr additive="base">
                                            <p:cTn id="23" dur="750" fill="hold"/>
                                            <p:tgtEl>
                                              <p:spTgt spid="20"/>
                                            </p:tgtEl>
                                            <p:attrNameLst>
                                              <p:attrName>ppt_x</p:attrName>
                                            </p:attrNameLst>
                                          </p:cBhvr>
                                          <p:tavLst>
                                            <p:tav tm="0">
                                              <p:val>
                                                <p:strVal val="1+#ppt_w/2"/>
                                              </p:val>
                                            </p:tav>
                                            <p:tav tm="100000">
                                              <p:val>
                                                <p:strVal val="#ppt_x"/>
                                              </p:val>
                                            </p:tav>
                                          </p:tavLst>
                                        </p:anim>
                                        <p:anim calcmode="lin" valueType="num" p14:bounceEnd="40000">
                                          <p:cBhvr additive="base">
                                            <p:cTn id="24" dur="750" fill="hold"/>
                                            <p:tgtEl>
                                              <p:spTgt spid="20"/>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14:presetBounceEnd="40000">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14:bounceEnd="40000">
                                          <p:cBhvr additive="base">
                                            <p:cTn id="27" dur="750" fill="hold"/>
                                            <p:tgtEl>
                                              <p:spTgt spid="21"/>
                                            </p:tgtEl>
                                            <p:attrNameLst>
                                              <p:attrName>ppt_x</p:attrName>
                                            </p:attrNameLst>
                                          </p:cBhvr>
                                          <p:tavLst>
                                            <p:tav tm="0">
                                              <p:val>
                                                <p:strVal val="1+#ppt_w/2"/>
                                              </p:val>
                                            </p:tav>
                                            <p:tav tm="100000">
                                              <p:val>
                                                <p:strVal val="#ppt_x"/>
                                              </p:val>
                                            </p:tav>
                                          </p:tavLst>
                                        </p:anim>
                                        <p:anim calcmode="lin" valueType="num" p14:bounceEnd="40000">
                                          <p:cBhvr additive="base">
                                            <p:cTn id="28" dur="75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14:presetBounceEnd="40000">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14:bounceEnd="40000">
                                          <p:cBhvr additive="base">
                                            <p:cTn id="31" dur="750" fill="hold"/>
                                            <p:tgtEl>
                                              <p:spTgt spid="22"/>
                                            </p:tgtEl>
                                            <p:attrNameLst>
                                              <p:attrName>ppt_x</p:attrName>
                                            </p:attrNameLst>
                                          </p:cBhvr>
                                          <p:tavLst>
                                            <p:tav tm="0">
                                              <p:val>
                                                <p:strVal val="1+#ppt_w/2"/>
                                              </p:val>
                                            </p:tav>
                                            <p:tav tm="100000">
                                              <p:val>
                                                <p:strVal val="#ppt_x"/>
                                              </p:val>
                                            </p:tav>
                                          </p:tavLst>
                                        </p:anim>
                                        <p:anim calcmode="lin" valueType="num" p14:bounceEnd="40000">
                                          <p:cBhvr additive="base">
                                            <p:cTn id="32" dur="750" fill="hold"/>
                                            <p:tgtEl>
                                              <p:spTgt spid="22"/>
                                            </p:tgtEl>
                                            <p:attrNameLst>
                                              <p:attrName>ppt_y</p:attrName>
                                            </p:attrNameLst>
                                          </p:cBhvr>
                                          <p:tavLst>
                                            <p:tav tm="0">
                                              <p:val>
                                                <p:strVal val="#ppt_y"/>
                                              </p:val>
                                            </p:tav>
                                            <p:tav tm="100000">
                                              <p:val>
                                                <p:strVal val="#ppt_y"/>
                                              </p:val>
                                            </p:tav>
                                          </p:tavLst>
                                        </p:anim>
                                      </p:childTnLst>
                                    </p:cTn>
                                  </p:par>
                                  <p:par>
                                    <p:cTn id="33" presetID="2" presetClass="entr" presetSubtype="3" fill="hold" grpId="0" nodeType="withEffect" p14:presetBounceEnd="40000">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14:bounceEnd="40000">
                                          <p:cBhvr additive="base">
                                            <p:cTn id="35" dur="750" fill="hold"/>
                                            <p:tgtEl>
                                              <p:spTgt spid="23"/>
                                            </p:tgtEl>
                                            <p:attrNameLst>
                                              <p:attrName>ppt_x</p:attrName>
                                            </p:attrNameLst>
                                          </p:cBhvr>
                                          <p:tavLst>
                                            <p:tav tm="0">
                                              <p:val>
                                                <p:strVal val="1+#ppt_w/2"/>
                                              </p:val>
                                            </p:tav>
                                            <p:tav tm="100000">
                                              <p:val>
                                                <p:strVal val="#ppt_x"/>
                                              </p:val>
                                            </p:tav>
                                          </p:tavLst>
                                        </p:anim>
                                        <p:anim calcmode="lin" valueType="num" p14:bounceEnd="40000">
                                          <p:cBhvr additive="base">
                                            <p:cTn id="36" dur="750" fill="hold"/>
                                            <p:tgtEl>
                                              <p:spTgt spid="23"/>
                                            </p:tgtEl>
                                            <p:attrNameLst>
                                              <p:attrName>ppt_y</p:attrName>
                                            </p:attrNameLst>
                                          </p:cBhvr>
                                          <p:tavLst>
                                            <p:tav tm="0">
                                              <p:val>
                                                <p:strVal val="0-#ppt_h/2"/>
                                              </p:val>
                                            </p:tav>
                                            <p:tav tm="100000">
                                              <p:val>
                                                <p:strVal val="#ppt_y"/>
                                              </p:val>
                                            </p:tav>
                                          </p:tavLst>
                                        </p:anim>
                                      </p:childTnLst>
                                    </p:cTn>
                                  </p:par>
                                  <p:par>
                                    <p:cTn id="37" presetID="2" presetClass="entr" presetSubtype="3" fill="hold" grpId="0" nodeType="withEffect" p14:presetBounceEnd="40000">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14:bounceEnd="40000">
                                          <p:cBhvr additive="base">
                                            <p:cTn id="39" dur="750" fill="hold"/>
                                            <p:tgtEl>
                                              <p:spTgt spid="8"/>
                                            </p:tgtEl>
                                            <p:attrNameLst>
                                              <p:attrName>ppt_x</p:attrName>
                                            </p:attrNameLst>
                                          </p:cBhvr>
                                          <p:tavLst>
                                            <p:tav tm="0">
                                              <p:val>
                                                <p:strVal val="1+#ppt_w/2"/>
                                              </p:val>
                                            </p:tav>
                                            <p:tav tm="100000">
                                              <p:val>
                                                <p:strVal val="#ppt_x"/>
                                              </p:val>
                                            </p:tav>
                                          </p:tavLst>
                                        </p:anim>
                                        <p:anim calcmode="lin" valueType="num" p14:bounceEnd="40000">
                                          <p:cBhvr additive="base">
                                            <p:cTn id="40" dur="750" fill="hold"/>
                                            <p:tgtEl>
                                              <p:spTgt spid="8"/>
                                            </p:tgtEl>
                                            <p:attrNameLst>
                                              <p:attrName>ppt_y</p:attrName>
                                            </p:attrNameLst>
                                          </p:cBhvr>
                                          <p:tavLst>
                                            <p:tav tm="0">
                                              <p:val>
                                                <p:strVal val="0-#ppt_h/2"/>
                                              </p:val>
                                            </p:tav>
                                            <p:tav tm="100000">
                                              <p:val>
                                                <p:strVal val="#ppt_y"/>
                                              </p:val>
                                            </p:tav>
                                          </p:tavLst>
                                        </p:anim>
                                      </p:childTnLst>
                                    </p:cTn>
                                  </p:par>
                                  <p:par>
                                    <p:cTn id="41" presetID="2" presetClass="entr" presetSubtype="3" fill="hold" grpId="0" nodeType="withEffect" p14:presetBounceEnd="40000">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14:bounceEnd="40000">
                                          <p:cBhvr additive="base">
                                            <p:cTn id="43" dur="750" fill="hold"/>
                                            <p:tgtEl>
                                              <p:spTgt spid="9"/>
                                            </p:tgtEl>
                                            <p:attrNameLst>
                                              <p:attrName>ppt_x</p:attrName>
                                            </p:attrNameLst>
                                          </p:cBhvr>
                                          <p:tavLst>
                                            <p:tav tm="0">
                                              <p:val>
                                                <p:strVal val="1+#ppt_w/2"/>
                                              </p:val>
                                            </p:tav>
                                            <p:tav tm="100000">
                                              <p:val>
                                                <p:strVal val="#ppt_x"/>
                                              </p:val>
                                            </p:tav>
                                          </p:tavLst>
                                        </p:anim>
                                        <p:anim calcmode="lin" valueType="num" p14:bounceEnd="40000">
                                          <p:cBhvr additive="base">
                                            <p:cTn id="44" dur="750" fill="hold"/>
                                            <p:tgtEl>
                                              <p:spTgt spid="9"/>
                                            </p:tgtEl>
                                            <p:attrNameLst>
                                              <p:attrName>ppt_y</p:attrName>
                                            </p:attrNameLst>
                                          </p:cBhvr>
                                          <p:tavLst>
                                            <p:tav tm="0">
                                              <p:val>
                                                <p:strVal val="0-#ppt_h/2"/>
                                              </p:val>
                                            </p:tav>
                                            <p:tav tm="100000">
                                              <p:val>
                                                <p:strVal val="#ppt_y"/>
                                              </p:val>
                                            </p:tav>
                                          </p:tavLst>
                                        </p:anim>
                                      </p:childTnLst>
                                    </p:cTn>
                                  </p:par>
                                  <p:par>
                                    <p:cTn id="45" presetID="2" presetClass="entr" presetSubtype="3" fill="hold" grpId="0" nodeType="withEffect" p14:presetBounceEnd="40000">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14:bounceEnd="40000">
                                          <p:cBhvr additive="base">
                                            <p:cTn id="47" dur="750" fill="hold"/>
                                            <p:tgtEl>
                                              <p:spTgt spid="10"/>
                                            </p:tgtEl>
                                            <p:attrNameLst>
                                              <p:attrName>ppt_x</p:attrName>
                                            </p:attrNameLst>
                                          </p:cBhvr>
                                          <p:tavLst>
                                            <p:tav tm="0">
                                              <p:val>
                                                <p:strVal val="1+#ppt_w/2"/>
                                              </p:val>
                                            </p:tav>
                                            <p:tav tm="100000">
                                              <p:val>
                                                <p:strVal val="#ppt_x"/>
                                              </p:val>
                                            </p:tav>
                                          </p:tavLst>
                                        </p:anim>
                                        <p:anim calcmode="lin" valueType="num" p14:bounceEnd="40000">
                                          <p:cBhvr additive="base">
                                            <p:cTn id="48" dur="750" fill="hold"/>
                                            <p:tgtEl>
                                              <p:spTgt spid="10"/>
                                            </p:tgtEl>
                                            <p:attrNameLst>
                                              <p:attrName>ppt_y</p:attrName>
                                            </p:attrNameLst>
                                          </p:cBhvr>
                                          <p:tavLst>
                                            <p:tav tm="0">
                                              <p:val>
                                                <p:strVal val="0-#ppt_h/2"/>
                                              </p:val>
                                            </p:tav>
                                            <p:tav tm="100000">
                                              <p:val>
                                                <p:strVal val="#ppt_y"/>
                                              </p:val>
                                            </p:tav>
                                          </p:tavLst>
                                        </p:anim>
                                      </p:childTnLst>
                                    </p:cTn>
                                  </p:par>
                                  <p:par>
                                    <p:cTn id="49" presetID="2" presetClass="entr" presetSubtype="2" fill="hold" grpId="0" nodeType="withEffect" p14:presetBounceEnd="40000">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14:bounceEnd="40000">
                                          <p:cBhvr additive="base">
                                            <p:cTn id="51" dur="750" fill="hold"/>
                                            <p:tgtEl>
                                              <p:spTgt spid="11"/>
                                            </p:tgtEl>
                                            <p:attrNameLst>
                                              <p:attrName>ppt_x</p:attrName>
                                            </p:attrNameLst>
                                          </p:cBhvr>
                                          <p:tavLst>
                                            <p:tav tm="0">
                                              <p:val>
                                                <p:strVal val="1+#ppt_w/2"/>
                                              </p:val>
                                            </p:tav>
                                            <p:tav tm="100000">
                                              <p:val>
                                                <p:strVal val="#ppt_x"/>
                                              </p:val>
                                            </p:tav>
                                          </p:tavLst>
                                        </p:anim>
                                        <p:anim calcmode="lin" valueType="num" p14:bounceEnd="40000">
                                          <p:cBhvr additive="base">
                                            <p:cTn id="52" dur="750" fill="hold"/>
                                            <p:tgtEl>
                                              <p:spTgt spid="11"/>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14:presetBounceEnd="40000">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14:bounceEnd="40000">
                                          <p:cBhvr additive="base">
                                            <p:cTn id="55" dur="750" fill="hold"/>
                                            <p:tgtEl>
                                              <p:spTgt spid="12"/>
                                            </p:tgtEl>
                                            <p:attrNameLst>
                                              <p:attrName>ppt_x</p:attrName>
                                            </p:attrNameLst>
                                          </p:cBhvr>
                                          <p:tavLst>
                                            <p:tav tm="0">
                                              <p:val>
                                                <p:strVal val="1+#ppt_w/2"/>
                                              </p:val>
                                            </p:tav>
                                            <p:tav tm="100000">
                                              <p:val>
                                                <p:strVal val="#ppt_x"/>
                                              </p:val>
                                            </p:tav>
                                          </p:tavLst>
                                        </p:anim>
                                        <p:anim calcmode="lin" valueType="num" p14:bounceEnd="40000">
                                          <p:cBhvr additive="base">
                                            <p:cTn id="56" dur="750" fill="hold"/>
                                            <p:tgtEl>
                                              <p:spTgt spid="12"/>
                                            </p:tgtEl>
                                            <p:attrNameLst>
                                              <p:attrName>ppt_y</p:attrName>
                                            </p:attrNameLst>
                                          </p:cBhvr>
                                          <p:tavLst>
                                            <p:tav tm="0">
                                              <p:val>
                                                <p:strVal val="#ppt_y"/>
                                              </p:val>
                                            </p:tav>
                                            <p:tav tm="100000">
                                              <p:val>
                                                <p:strVal val="#ppt_y"/>
                                              </p:val>
                                            </p:tav>
                                          </p:tavLst>
                                        </p:anim>
                                      </p:childTnLst>
                                    </p:cTn>
                                  </p:par>
                                  <p:par>
                                    <p:cTn id="57" presetID="2" presetClass="entr" presetSubtype="4" fill="hold" grpId="0" nodeType="withEffect" p14:presetBounceEnd="40000">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14:bounceEnd="40000">
                                          <p:cBhvr additive="base">
                                            <p:cTn id="59" dur="75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60" dur="750" fill="hold"/>
                                            <p:tgtEl>
                                              <p:spTgt spid="13"/>
                                            </p:tgtEl>
                                            <p:attrNameLst>
                                              <p:attrName>ppt_y</p:attrName>
                                            </p:attrNameLst>
                                          </p:cBhvr>
                                          <p:tavLst>
                                            <p:tav tm="0">
                                              <p:val>
                                                <p:strVal val="1+#ppt_h/2"/>
                                              </p:val>
                                            </p:tav>
                                            <p:tav tm="100000">
                                              <p:val>
                                                <p:strVal val="#ppt_y"/>
                                              </p:val>
                                            </p:tav>
                                          </p:tavLst>
                                        </p:anim>
                                      </p:childTnLst>
                                    </p:cTn>
                                  </p:par>
                                  <p:par>
                                    <p:cTn id="61" presetID="2" presetClass="entr" presetSubtype="6" fill="hold" grpId="0" nodeType="withEffect" p14:presetBounceEnd="40000">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14:bounceEnd="40000">
                                          <p:cBhvr additive="base">
                                            <p:cTn id="63" dur="750" fill="hold"/>
                                            <p:tgtEl>
                                              <p:spTgt spid="15"/>
                                            </p:tgtEl>
                                            <p:attrNameLst>
                                              <p:attrName>ppt_x</p:attrName>
                                            </p:attrNameLst>
                                          </p:cBhvr>
                                          <p:tavLst>
                                            <p:tav tm="0">
                                              <p:val>
                                                <p:strVal val="1+#ppt_w/2"/>
                                              </p:val>
                                            </p:tav>
                                            <p:tav tm="100000">
                                              <p:val>
                                                <p:strVal val="#ppt_x"/>
                                              </p:val>
                                            </p:tav>
                                          </p:tavLst>
                                        </p:anim>
                                        <p:anim calcmode="lin" valueType="num" p14:bounceEnd="40000">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6" fill="hold" grpId="0" nodeType="withEffect" p14:presetBounceEnd="40000">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14:bounceEnd="40000">
                                          <p:cBhvr additive="base">
                                            <p:cTn id="67" dur="750" fill="hold"/>
                                            <p:tgtEl>
                                              <p:spTgt spid="16"/>
                                            </p:tgtEl>
                                            <p:attrNameLst>
                                              <p:attrName>ppt_x</p:attrName>
                                            </p:attrNameLst>
                                          </p:cBhvr>
                                          <p:tavLst>
                                            <p:tav tm="0">
                                              <p:val>
                                                <p:strVal val="1+#ppt_w/2"/>
                                              </p:val>
                                            </p:tav>
                                            <p:tav tm="100000">
                                              <p:val>
                                                <p:strVal val="#ppt_x"/>
                                              </p:val>
                                            </p:tav>
                                          </p:tavLst>
                                        </p:anim>
                                        <p:anim calcmode="lin" valueType="num" p14:bounceEnd="40000">
                                          <p:cBhvr additive="base">
                                            <p:cTn id="68" dur="750" fill="hold"/>
                                            <p:tgtEl>
                                              <p:spTgt spid="16"/>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14:presetBounceEnd="40000">
                                      <p:stCondLst>
                                        <p:cond delay="0"/>
                                      </p:stCondLst>
                                      <p:childTnLst>
                                        <p:set>
                                          <p:cBhvr>
                                            <p:cTn id="70" dur="1" fill="hold">
                                              <p:stCondLst>
                                                <p:cond delay="0"/>
                                              </p:stCondLst>
                                            </p:cTn>
                                            <p:tgtEl>
                                              <p:spTgt spid="25"/>
                                            </p:tgtEl>
                                            <p:attrNameLst>
                                              <p:attrName>style.visibility</p:attrName>
                                            </p:attrNameLst>
                                          </p:cBhvr>
                                          <p:to>
                                            <p:strVal val="visible"/>
                                          </p:to>
                                        </p:set>
                                        <p:anim calcmode="lin" valueType="num" p14:bounceEnd="40000">
                                          <p:cBhvr additive="base">
                                            <p:cTn id="71" dur="750" fill="hold"/>
                                            <p:tgtEl>
                                              <p:spTgt spid="25"/>
                                            </p:tgtEl>
                                            <p:attrNameLst>
                                              <p:attrName>ppt_x</p:attrName>
                                            </p:attrNameLst>
                                          </p:cBhvr>
                                          <p:tavLst>
                                            <p:tav tm="0">
                                              <p:val>
                                                <p:strVal val="#ppt_x"/>
                                              </p:val>
                                            </p:tav>
                                            <p:tav tm="100000">
                                              <p:val>
                                                <p:strVal val="#ppt_x"/>
                                              </p:val>
                                            </p:tav>
                                          </p:tavLst>
                                        </p:anim>
                                        <p:anim calcmode="lin" valueType="num" p14:bounceEnd="40000">
                                          <p:cBhvr additive="base">
                                            <p:cTn id="72" dur="750" fill="hold"/>
                                            <p:tgtEl>
                                              <p:spTgt spid="25"/>
                                            </p:tgtEl>
                                            <p:attrNameLst>
                                              <p:attrName>ppt_y</p:attrName>
                                            </p:attrNameLst>
                                          </p:cBhvr>
                                          <p:tavLst>
                                            <p:tav tm="0">
                                              <p:val>
                                                <p:strVal val="1+#ppt_h/2"/>
                                              </p:val>
                                            </p:tav>
                                            <p:tav tm="100000">
                                              <p:val>
                                                <p:strVal val="#ppt_y"/>
                                              </p:val>
                                            </p:tav>
                                          </p:tavLst>
                                        </p:anim>
                                      </p:childTnLst>
                                    </p:cTn>
                                  </p:par>
                                  <p:par>
                                    <p:cTn id="73" presetID="2" presetClass="entr" presetSubtype="6" fill="hold" grpId="0" nodeType="withEffect" p14:presetBounceEnd="40000">
                                      <p:stCondLst>
                                        <p:cond delay="0"/>
                                      </p:stCondLst>
                                      <p:childTnLst>
                                        <p:set>
                                          <p:cBhvr>
                                            <p:cTn id="74" dur="1" fill="hold">
                                              <p:stCondLst>
                                                <p:cond delay="0"/>
                                              </p:stCondLst>
                                            </p:cTn>
                                            <p:tgtEl>
                                              <p:spTgt spid="26"/>
                                            </p:tgtEl>
                                            <p:attrNameLst>
                                              <p:attrName>style.visibility</p:attrName>
                                            </p:attrNameLst>
                                          </p:cBhvr>
                                          <p:to>
                                            <p:strVal val="visible"/>
                                          </p:to>
                                        </p:set>
                                        <p:anim calcmode="lin" valueType="num" p14:bounceEnd="40000">
                                          <p:cBhvr additive="base">
                                            <p:cTn id="75" dur="750" fill="hold"/>
                                            <p:tgtEl>
                                              <p:spTgt spid="26"/>
                                            </p:tgtEl>
                                            <p:attrNameLst>
                                              <p:attrName>ppt_x</p:attrName>
                                            </p:attrNameLst>
                                          </p:cBhvr>
                                          <p:tavLst>
                                            <p:tav tm="0">
                                              <p:val>
                                                <p:strVal val="1+#ppt_w/2"/>
                                              </p:val>
                                            </p:tav>
                                            <p:tav tm="100000">
                                              <p:val>
                                                <p:strVal val="#ppt_x"/>
                                              </p:val>
                                            </p:tav>
                                          </p:tavLst>
                                        </p:anim>
                                        <p:anim calcmode="lin" valueType="num" p14:bounceEnd="40000">
                                          <p:cBhvr additive="base">
                                            <p:cTn id="76" dur="750" fill="hold"/>
                                            <p:tgtEl>
                                              <p:spTgt spid="26"/>
                                            </p:tgtEl>
                                            <p:attrNameLst>
                                              <p:attrName>ppt_y</p:attrName>
                                            </p:attrNameLst>
                                          </p:cBhvr>
                                          <p:tavLst>
                                            <p:tav tm="0">
                                              <p:val>
                                                <p:strVal val="1+#ppt_h/2"/>
                                              </p:val>
                                            </p:tav>
                                            <p:tav tm="100000">
                                              <p:val>
                                                <p:strVal val="#ppt_y"/>
                                              </p:val>
                                            </p:tav>
                                          </p:tavLst>
                                        </p:anim>
                                      </p:childTnLst>
                                    </p:cTn>
                                  </p:par>
                                  <p:par>
                                    <p:cTn id="77" presetID="2" presetClass="entr" presetSubtype="3" fill="hold" grpId="0" nodeType="withEffect" p14:presetBounceEnd="40000">
                                      <p:stCondLst>
                                        <p:cond delay="0"/>
                                      </p:stCondLst>
                                      <p:childTnLst>
                                        <p:set>
                                          <p:cBhvr>
                                            <p:cTn id="78" dur="1" fill="hold">
                                              <p:stCondLst>
                                                <p:cond delay="0"/>
                                              </p:stCondLst>
                                            </p:cTn>
                                            <p:tgtEl>
                                              <p:spTgt spid="27"/>
                                            </p:tgtEl>
                                            <p:attrNameLst>
                                              <p:attrName>style.visibility</p:attrName>
                                            </p:attrNameLst>
                                          </p:cBhvr>
                                          <p:to>
                                            <p:strVal val="visible"/>
                                          </p:to>
                                        </p:set>
                                        <p:anim calcmode="lin" valueType="num" p14:bounceEnd="40000">
                                          <p:cBhvr additive="base">
                                            <p:cTn id="79" dur="750" fill="hold"/>
                                            <p:tgtEl>
                                              <p:spTgt spid="27"/>
                                            </p:tgtEl>
                                            <p:attrNameLst>
                                              <p:attrName>ppt_x</p:attrName>
                                            </p:attrNameLst>
                                          </p:cBhvr>
                                          <p:tavLst>
                                            <p:tav tm="0">
                                              <p:val>
                                                <p:strVal val="1+#ppt_w/2"/>
                                              </p:val>
                                            </p:tav>
                                            <p:tav tm="100000">
                                              <p:val>
                                                <p:strVal val="#ppt_x"/>
                                              </p:val>
                                            </p:tav>
                                          </p:tavLst>
                                        </p:anim>
                                        <p:anim calcmode="lin" valueType="num" p14:bounceEnd="40000">
                                          <p:cBhvr additive="base">
                                            <p:cTn id="80" dur="750" fill="hold"/>
                                            <p:tgtEl>
                                              <p:spTgt spid="27"/>
                                            </p:tgtEl>
                                            <p:attrNameLst>
                                              <p:attrName>ppt_y</p:attrName>
                                            </p:attrNameLst>
                                          </p:cBhvr>
                                          <p:tavLst>
                                            <p:tav tm="0">
                                              <p:val>
                                                <p:strVal val="0-#ppt_h/2"/>
                                              </p:val>
                                            </p:tav>
                                            <p:tav tm="100000">
                                              <p:val>
                                                <p:strVal val="#ppt_y"/>
                                              </p:val>
                                            </p:tav>
                                          </p:tavLst>
                                        </p:anim>
                                      </p:childTnLst>
                                    </p:cTn>
                                  </p:par>
                                  <p:par>
                                    <p:cTn id="81" presetID="2" presetClass="entr" presetSubtype="4" fill="hold" grpId="0" nodeType="withEffect" p14:presetBounceEnd="40000">
                                      <p:stCondLst>
                                        <p:cond delay="0"/>
                                      </p:stCondLst>
                                      <p:childTnLst>
                                        <p:set>
                                          <p:cBhvr>
                                            <p:cTn id="82" dur="1" fill="hold">
                                              <p:stCondLst>
                                                <p:cond delay="0"/>
                                              </p:stCondLst>
                                            </p:cTn>
                                            <p:tgtEl>
                                              <p:spTgt spid="28"/>
                                            </p:tgtEl>
                                            <p:attrNameLst>
                                              <p:attrName>style.visibility</p:attrName>
                                            </p:attrNameLst>
                                          </p:cBhvr>
                                          <p:to>
                                            <p:strVal val="visible"/>
                                          </p:to>
                                        </p:set>
                                        <p:anim calcmode="lin" valueType="num" p14:bounceEnd="40000">
                                          <p:cBhvr additive="base">
                                            <p:cTn id="83" dur="750" fill="hold"/>
                                            <p:tgtEl>
                                              <p:spTgt spid="28"/>
                                            </p:tgtEl>
                                            <p:attrNameLst>
                                              <p:attrName>ppt_x</p:attrName>
                                            </p:attrNameLst>
                                          </p:cBhvr>
                                          <p:tavLst>
                                            <p:tav tm="0">
                                              <p:val>
                                                <p:strVal val="#ppt_x"/>
                                              </p:val>
                                            </p:tav>
                                            <p:tav tm="100000">
                                              <p:val>
                                                <p:strVal val="#ppt_x"/>
                                              </p:val>
                                            </p:tav>
                                          </p:tavLst>
                                        </p:anim>
                                        <p:anim calcmode="lin" valueType="num" p14:bounceEnd="40000">
                                          <p:cBhvr additive="base">
                                            <p:cTn id="84" dur="750" fill="hold"/>
                                            <p:tgtEl>
                                              <p:spTgt spid="28"/>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14:presetBounceEnd="40000">
                                      <p:stCondLst>
                                        <p:cond delay="0"/>
                                      </p:stCondLst>
                                      <p:childTnLst>
                                        <p:set>
                                          <p:cBhvr>
                                            <p:cTn id="86" dur="1" fill="hold">
                                              <p:stCondLst>
                                                <p:cond delay="0"/>
                                              </p:stCondLst>
                                            </p:cTn>
                                            <p:tgtEl>
                                              <p:spTgt spid="14"/>
                                            </p:tgtEl>
                                            <p:attrNameLst>
                                              <p:attrName>style.visibility</p:attrName>
                                            </p:attrNameLst>
                                          </p:cBhvr>
                                          <p:to>
                                            <p:strVal val="visible"/>
                                          </p:to>
                                        </p:set>
                                        <p:anim calcmode="lin" valueType="num" p14:bounceEnd="40000">
                                          <p:cBhvr additive="base">
                                            <p:cTn id="87" dur="750" fill="hold"/>
                                            <p:tgtEl>
                                              <p:spTgt spid="14"/>
                                            </p:tgtEl>
                                            <p:attrNameLst>
                                              <p:attrName>ppt_x</p:attrName>
                                            </p:attrNameLst>
                                          </p:cBhvr>
                                          <p:tavLst>
                                            <p:tav tm="0">
                                              <p:val>
                                                <p:strVal val="#ppt_x"/>
                                              </p:val>
                                            </p:tav>
                                            <p:tav tm="100000">
                                              <p:val>
                                                <p:strVal val="#ppt_x"/>
                                              </p:val>
                                            </p:tav>
                                          </p:tavLst>
                                        </p:anim>
                                        <p:anim calcmode="lin" valueType="num" p14:bounceEnd="40000">
                                          <p:cBhvr additive="base">
                                            <p:cTn id="88" dur="750" fill="hold"/>
                                            <p:tgtEl>
                                              <p:spTgt spid="14"/>
                                            </p:tgtEl>
                                            <p:attrNameLst>
                                              <p:attrName>ppt_y</p:attrName>
                                            </p:attrNameLst>
                                          </p:cBhvr>
                                          <p:tavLst>
                                            <p:tav tm="0">
                                              <p:val>
                                                <p:strVal val="1+#ppt_h/2"/>
                                              </p:val>
                                            </p:tav>
                                            <p:tav tm="100000">
                                              <p:val>
                                                <p:strVal val="#ppt_y"/>
                                              </p:val>
                                            </p:tav>
                                          </p:tavLst>
                                        </p:anim>
                                      </p:childTnLst>
                                    </p:cTn>
                                  </p:par>
                                </p:childTnLst>
                              </p:cTn>
                            </p:par>
                            <p:par>
                              <p:cTn id="89" fill="hold">
                                <p:stCondLst>
                                  <p:cond delay="500"/>
                                </p:stCondLst>
                                <p:childTnLst>
                                  <p:par>
                                    <p:cTn id="90" presetID="41" presetClass="entr" presetSubtype="0" fill="hold" grpId="0" nodeType="afterEffect">
                                      <p:stCondLst>
                                        <p:cond delay="0"/>
                                      </p:stCondLst>
                                      <p:iterate type="lt">
                                        <p:tmPct val="10000"/>
                                      </p:iterate>
                                      <p:childTnLst>
                                        <p:set>
                                          <p:cBhvr>
                                            <p:cTn id="91" dur="1" fill="hold">
                                              <p:stCondLst>
                                                <p:cond delay="0"/>
                                              </p:stCondLst>
                                            </p:cTn>
                                            <p:tgtEl>
                                              <p:spTgt spid="31"/>
                                            </p:tgtEl>
                                            <p:attrNameLst>
                                              <p:attrName>style.visibility</p:attrName>
                                            </p:attrNameLst>
                                          </p:cBhvr>
                                          <p:to>
                                            <p:strVal val="visible"/>
                                          </p:to>
                                        </p:set>
                                        <p:anim calcmode="lin" valueType="num">
                                          <p:cBhvr>
                                            <p:cTn id="92"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93" dur="500" fill="hold"/>
                                            <p:tgtEl>
                                              <p:spTgt spid="31"/>
                                            </p:tgtEl>
                                            <p:attrNameLst>
                                              <p:attrName>ppt_y</p:attrName>
                                            </p:attrNameLst>
                                          </p:cBhvr>
                                          <p:tavLst>
                                            <p:tav tm="0">
                                              <p:val>
                                                <p:strVal val="#ppt_y"/>
                                              </p:val>
                                            </p:tav>
                                            <p:tav tm="100000">
                                              <p:val>
                                                <p:strVal val="#ppt_y"/>
                                              </p:val>
                                            </p:tav>
                                          </p:tavLst>
                                        </p:anim>
                                        <p:anim calcmode="lin" valueType="num">
                                          <p:cBhvr>
                                            <p:cTn id="94"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95"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96" dur="500" tmFilter="0,0; .5, 1; 1, 1"/>
                                            <p:tgtEl>
                                              <p:spTgt spid="31"/>
                                            </p:tgtEl>
                                          </p:cBhvr>
                                        </p:animEffect>
                                      </p:childTnLst>
                                    </p:cTn>
                                  </p:par>
                                </p:childTnLst>
                              </p:cTn>
                            </p:par>
                            <p:par>
                              <p:cTn id="97" fill="hold">
                                <p:stCondLst>
                                  <p:cond delay="949"/>
                                </p:stCondLst>
                                <p:childTnLst>
                                  <p:par>
                                    <p:cTn id="98" presetID="41" presetClass="entr" presetSubtype="0" fill="hold" grpId="0" nodeType="afterEffect">
                                      <p:stCondLst>
                                        <p:cond delay="0"/>
                                      </p:stCondLst>
                                      <p:iterate type="lt">
                                        <p:tmPct val="10000"/>
                                      </p:iterate>
                                      <p:childTnLst>
                                        <p:set>
                                          <p:cBhvr>
                                            <p:cTn id="99" dur="1" fill="hold">
                                              <p:stCondLst>
                                                <p:cond delay="0"/>
                                              </p:stCondLst>
                                            </p:cTn>
                                            <p:tgtEl>
                                              <p:spTgt spid="33"/>
                                            </p:tgtEl>
                                            <p:attrNameLst>
                                              <p:attrName>style.visibility</p:attrName>
                                            </p:attrNameLst>
                                          </p:cBhvr>
                                          <p:to>
                                            <p:strVal val="visible"/>
                                          </p:to>
                                        </p:set>
                                        <p:anim calcmode="lin" valueType="num">
                                          <p:cBhvr>
                                            <p:cTn id="100"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101" dur="500" fill="hold"/>
                                            <p:tgtEl>
                                              <p:spTgt spid="33"/>
                                            </p:tgtEl>
                                            <p:attrNameLst>
                                              <p:attrName>ppt_y</p:attrName>
                                            </p:attrNameLst>
                                          </p:cBhvr>
                                          <p:tavLst>
                                            <p:tav tm="0">
                                              <p:val>
                                                <p:strVal val="#ppt_y"/>
                                              </p:val>
                                            </p:tav>
                                            <p:tav tm="100000">
                                              <p:val>
                                                <p:strVal val="#ppt_y"/>
                                              </p:val>
                                            </p:tav>
                                          </p:tavLst>
                                        </p:anim>
                                        <p:anim calcmode="lin" valueType="num">
                                          <p:cBhvr>
                                            <p:cTn id="102"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03"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04" dur="500" tmFilter="0,0; .5, 1; 1, 1"/>
                                            <p:tgtEl>
                                              <p:spTgt spid="33"/>
                                            </p:tgtEl>
                                          </p:cBhvr>
                                        </p:animEffect>
                                      </p:childTnLst>
                                    </p:cTn>
                                  </p:par>
                                  <p:par>
                                    <p:cTn id="105" presetID="22" presetClass="entr" presetSubtype="8" fill="hold" nodeType="withEffect">
                                      <p:stCondLst>
                                        <p:cond delay="0"/>
                                      </p:stCondLst>
                                      <p:childTnLst>
                                        <p:set>
                                          <p:cBhvr>
                                            <p:cTn id="106" dur="1" fill="hold">
                                              <p:stCondLst>
                                                <p:cond delay="0"/>
                                              </p:stCondLst>
                                            </p:cTn>
                                            <p:tgtEl>
                                              <p:spTgt spid="34"/>
                                            </p:tgtEl>
                                            <p:attrNameLst>
                                              <p:attrName>style.visibility</p:attrName>
                                            </p:attrNameLst>
                                          </p:cBhvr>
                                          <p:to>
                                            <p:strVal val="visible"/>
                                          </p:to>
                                        </p:set>
                                        <p:animEffect transition="in" filter="wipe(left)">
                                          <p:cBhvr>
                                            <p:cTn id="107" dur="500"/>
                                            <p:tgtEl>
                                              <p:spTgt spid="34"/>
                                            </p:tgtEl>
                                          </p:cBhvr>
                                        </p:animEffect>
                                      </p:childTnLst>
                                    </p:cTn>
                                  </p:par>
                                </p:childTnLst>
                              </p:cTn>
                            </p:par>
                            <p:par>
                              <p:cTn id="108" fill="hold">
                                <p:stCondLst>
                                  <p:cond delay="2250"/>
                                </p:stCondLst>
                                <p:childTnLst>
                                  <p:par>
                                    <p:cTn id="109" presetID="53" presetClass="entr" presetSubtype="16" fill="hold" nodeType="afterEffect">
                                      <p:stCondLst>
                                        <p:cond delay="0"/>
                                      </p:stCondLst>
                                      <p:childTnLst>
                                        <p:set>
                                          <p:cBhvr>
                                            <p:cTn id="110" dur="1" fill="hold">
                                              <p:stCondLst>
                                                <p:cond delay="0"/>
                                              </p:stCondLst>
                                            </p:cTn>
                                            <p:tgtEl>
                                              <p:spTgt spid="40"/>
                                            </p:tgtEl>
                                            <p:attrNameLst>
                                              <p:attrName>style.visibility</p:attrName>
                                            </p:attrNameLst>
                                          </p:cBhvr>
                                          <p:to>
                                            <p:strVal val="visible"/>
                                          </p:to>
                                        </p:set>
                                        <p:anim calcmode="lin" valueType="num">
                                          <p:cBhvr>
                                            <p:cTn id="111" dur="500" fill="hold"/>
                                            <p:tgtEl>
                                              <p:spTgt spid="40"/>
                                            </p:tgtEl>
                                            <p:attrNameLst>
                                              <p:attrName>ppt_w</p:attrName>
                                            </p:attrNameLst>
                                          </p:cBhvr>
                                          <p:tavLst>
                                            <p:tav tm="0">
                                              <p:val>
                                                <p:fltVal val="0"/>
                                              </p:val>
                                            </p:tav>
                                            <p:tav tm="100000">
                                              <p:val>
                                                <p:strVal val="#ppt_w"/>
                                              </p:val>
                                            </p:tav>
                                          </p:tavLst>
                                        </p:anim>
                                        <p:anim calcmode="lin" valueType="num">
                                          <p:cBhvr>
                                            <p:cTn id="112" dur="500" fill="hold"/>
                                            <p:tgtEl>
                                              <p:spTgt spid="40"/>
                                            </p:tgtEl>
                                            <p:attrNameLst>
                                              <p:attrName>ppt_h</p:attrName>
                                            </p:attrNameLst>
                                          </p:cBhvr>
                                          <p:tavLst>
                                            <p:tav tm="0">
                                              <p:val>
                                                <p:fltVal val="0"/>
                                              </p:val>
                                            </p:tav>
                                            <p:tav tm="100000">
                                              <p:val>
                                                <p:strVal val="#ppt_h"/>
                                              </p:val>
                                            </p:tav>
                                          </p:tavLst>
                                        </p:anim>
                                        <p:animEffect transition="in" filter="fade">
                                          <p:cBhvr>
                                            <p:cTn id="113" dur="500"/>
                                            <p:tgtEl>
                                              <p:spTgt spid="40"/>
                                            </p:tgtEl>
                                          </p:cBhvr>
                                        </p:animEffect>
                                      </p:childTnLst>
                                    </p:cTn>
                                  </p:par>
                                  <p:par>
                                    <p:cTn id="114" presetID="53" presetClass="entr" presetSubtype="16" fill="hold" nodeType="withEffect">
                                      <p:stCondLst>
                                        <p:cond delay="0"/>
                                      </p:stCondLst>
                                      <p:childTnLst>
                                        <p:set>
                                          <p:cBhvr>
                                            <p:cTn id="115" dur="1" fill="hold">
                                              <p:stCondLst>
                                                <p:cond delay="0"/>
                                              </p:stCondLst>
                                            </p:cTn>
                                            <p:tgtEl>
                                              <p:spTgt spid="45"/>
                                            </p:tgtEl>
                                            <p:attrNameLst>
                                              <p:attrName>style.visibility</p:attrName>
                                            </p:attrNameLst>
                                          </p:cBhvr>
                                          <p:to>
                                            <p:strVal val="visible"/>
                                          </p:to>
                                        </p:set>
                                        <p:anim calcmode="lin" valueType="num">
                                          <p:cBhvr>
                                            <p:cTn id="116" dur="500" fill="hold"/>
                                            <p:tgtEl>
                                              <p:spTgt spid="45"/>
                                            </p:tgtEl>
                                            <p:attrNameLst>
                                              <p:attrName>ppt_w</p:attrName>
                                            </p:attrNameLst>
                                          </p:cBhvr>
                                          <p:tavLst>
                                            <p:tav tm="0">
                                              <p:val>
                                                <p:fltVal val="0"/>
                                              </p:val>
                                            </p:tav>
                                            <p:tav tm="100000">
                                              <p:val>
                                                <p:strVal val="#ppt_w"/>
                                              </p:val>
                                            </p:tav>
                                          </p:tavLst>
                                        </p:anim>
                                        <p:anim calcmode="lin" valueType="num">
                                          <p:cBhvr>
                                            <p:cTn id="117" dur="500" fill="hold"/>
                                            <p:tgtEl>
                                              <p:spTgt spid="45"/>
                                            </p:tgtEl>
                                            <p:attrNameLst>
                                              <p:attrName>ppt_h</p:attrName>
                                            </p:attrNameLst>
                                          </p:cBhvr>
                                          <p:tavLst>
                                            <p:tav tm="0">
                                              <p:val>
                                                <p:fltVal val="0"/>
                                              </p:val>
                                            </p:tav>
                                            <p:tav tm="100000">
                                              <p:val>
                                                <p:strVal val="#ppt_h"/>
                                              </p:val>
                                            </p:tav>
                                          </p:tavLst>
                                        </p:anim>
                                        <p:animEffect transition="in" filter="fade">
                                          <p:cBhvr>
                                            <p:cTn id="118" dur="500"/>
                                            <p:tgtEl>
                                              <p:spTgt spid="45"/>
                                            </p:tgtEl>
                                          </p:cBhvr>
                                        </p:animEffect>
                                      </p:childTnLst>
                                    </p:cTn>
                                  </p:par>
                                  <p:par>
                                    <p:cTn id="119" presetID="22" presetClass="entr" presetSubtype="2" fill="hold" grpId="0" nodeType="withEffect">
                                      <p:stCondLst>
                                        <p:cond delay="0"/>
                                      </p:stCondLst>
                                      <p:childTnLst>
                                        <p:set>
                                          <p:cBhvr>
                                            <p:cTn id="120" dur="1" fill="hold">
                                              <p:stCondLst>
                                                <p:cond delay="0"/>
                                              </p:stCondLst>
                                            </p:cTn>
                                            <p:tgtEl>
                                              <p:spTgt spid="29"/>
                                            </p:tgtEl>
                                            <p:attrNameLst>
                                              <p:attrName>style.visibility</p:attrName>
                                            </p:attrNameLst>
                                          </p:cBhvr>
                                          <p:to>
                                            <p:strVal val="visible"/>
                                          </p:to>
                                        </p:set>
                                        <p:animEffect transition="in" filter="wipe(right)">
                                          <p:cBhvr>
                                            <p:cTn id="121" dur="1200"/>
                                            <p:tgtEl>
                                              <p:spTgt spid="29"/>
                                            </p:tgtEl>
                                          </p:cBhvr>
                                        </p:animEffect>
                                      </p:childTnLst>
                                    </p:cTn>
                                  </p:par>
                                  <p:par>
                                    <p:cTn id="122" presetID="22" presetClass="entr" presetSubtype="2" fill="hold" grpId="0" nodeType="withEffect">
                                      <p:stCondLst>
                                        <p:cond delay="0"/>
                                      </p:stCondLst>
                                      <p:childTnLst>
                                        <p:set>
                                          <p:cBhvr>
                                            <p:cTn id="123" dur="1" fill="hold">
                                              <p:stCondLst>
                                                <p:cond delay="0"/>
                                              </p:stCondLst>
                                            </p:cTn>
                                            <p:tgtEl>
                                              <p:spTgt spid="30"/>
                                            </p:tgtEl>
                                            <p:attrNameLst>
                                              <p:attrName>style.visibility</p:attrName>
                                            </p:attrNameLst>
                                          </p:cBhvr>
                                          <p:to>
                                            <p:strVal val="visible"/>
                                          </p:to>
                                        </p:set>
                                        <p:animEffect transition="in" filter="wipe(right)">
                                          <p:cBhvr>
                                            <p:cTn id="124" dur="12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7" grpId="0" animBg="1"/>
          <p:bldP spid="20" grpId="0" animBg="1"/>
          <p:bldP spid="21" grpId="0" animBg="1"/>
          <p:bldP spid="22" grpId="0" animBg="1"/>
          <p:bldP spid="23" grpId="0" animBg="1"/>
          <p:bldP spid="3" grpId="0" animBg="1"/>
          <p:bldP spid="6" grpId="0" animBg="1"/>
          <p:bldP spid="8" grpId="0" animBg="1"/>
          <p:bldP spid="9" grpId="0" animBg="1"/>
          <p:bldP spid="10" grpId="0" animBg="1"/>
          <p:bldP spid="11" grpId="0" animBg="1"/>
          <p:bldP spid="12" grpId="0" animBg="1"/>
          <p:bldP spid="13" grpId="0" animBg="1"/>
          <p:bldP spid="14" grpId="0" animBg="1"/>
          <p:bldP spid="15" grpId="0" animBg="1"/>
          <p:bldP spid="16" grpId="0" animBg="1"/>
          <p:bldP spid="25" grpId="0" animBg="1"/>
          <p:bldP spid="26" grpId="0" animBg="1"/>
          <p:bldP spid="27" grpId="0" animBg="1"/>
          <p:bldP spid="28" grpId="0" animBg="1"/>
          <p:bldP spid="29" grpId="0"/>
          <p:bldP spid="30" grpId="0"/>
          <p:bldP spid="31" grpId="0"/>
          <p:bldP spid="3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750" fill="hold"/>
                                            <p:tgtEl>
                                              <p:spTgt spid="24"/>
                                            </p:tgtEl>
                                            <p:attrNameLst>
                                              <p:attrName>ppt_x</p:attrName>
                                            </p:attrNameLst>
                                          </p:cBhvr>
                                          <p:tavLst>
                                            <p:tav tm="0">
                                              <p:val>
                                                <p:strVal val="#ppt_x"/>
                                              </p:val>
                                            </p:tav>
                                            <p:tav tm="100000">
                                              <p:val>
                                                <p:strVal val="#ppt_x"/>
                                              </p:val>
                                            </p:tav>
                                          </p:tavLst>
                                        </p:anim>
                                        <p:anim calcmode="lin" valueType="num">
                                          <p:cBhvr additive="base">
                                            <p:cTn id="16" dur="75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750" fill="hold"/>
                                            <p:tgtEl>
                                              <p:spTgt spid="17"/>
                                            </p:tgtEl>
                                            <p:attrNameLst>
                                              <p:attrName>ppt_x</p:attrName>
                                            </p:attrNameLst>
                                          </p:cBhvr>
                                          <p:tavLst>
                                            <p:tav tm="0">
                                              <p:val>
                                                <p:strVal val="#ppt_x"/>
                                              </p:val>
                                            </p:tav>
                                            <p:tav tm="100000">
                                              <p:val>
                                                <p:strVal val="#ppt_x"/>
                                              </p:val>
                                            </p:tav>
                                          </p:tavLst>
                                        </p:anim>
                                        <p:anim calcmode="lin" valueType="num">
                                          <p:cBhvr additive="base">
                                            <p:cTn id="20" dur="75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750" fill="hold"/>
                                            <p:tgtEl>
                                              <p:spTgt spid="20"/>
                                            </p:tgtEl>
                                            <p:attrNameLst>
                                              <p:attrName>ppt_x</p:attrName>
                                            </p:attrNameLst>
                                          </p:cBhvr>
                                          <p:tavLst>
                                            <p:tav tm="0">
                                              <p:val>
                                                <p:strVal val="1+#ppt_w/2"/>
                                              </p:val>
                                            </p:tav>
                                            <p:tav tm="100000">
                                              <p:val>
                                                <p:strVal val="#ppt_x"/>
                                              </p:val>
                                            </p:tav>
                                          </p:tavLst>
                                        </p:anim>
                                        <p:anim calcmode="lin" valueType="num">
                                          <p:cBhvr additive="base">
                                            <p:cTn id="24" dur="750" fill="hold"/>
                                            <p:tgtEl>
                                              <p:spTgt spid="20"/>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750" fill="hold"/>
                                            <p:tgtEl>
                                              <p:spTgt spid="21"/>
                                            </p:tgtEl>
                                            <p:attrNameLst>
                                              <p:attrName>ppt_x</p:attrName>
                                            </p:attrNameLst>
                                          </p:cBhvr>
                                          <p:tavLst>
                                            <p:tav tm="0">
                                              <p:val>
                                                <p:strVal val="1+#ppt_w/2"/>
                                              </p:val>
                                            </p:tav>
                                            <p:tav tm="100000">
                                              <p:val>
                                                <p:strVal val="#ppt_x"/>
                                              </p:val>
                                            </p:tav>
                                          </p:tavLst>
                                        </p:anim>
                                        <p:anim calcmode="lin" valueType="num">
                                          <p:cBhvr additive="base">
                                            <p:cTn id="28" dur="75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750" fill="hold"/>
                                            <p:tgtEl>
                                              <p:spTgt spid="22"/>
                                            </p:tgtEl>
                                            <p:attrNameLst>
                                              <p:attrName>ppt_x</p:attrName>
                                            </p:attrNameLst>
                                          </p:cBhvr>
                                          <p:tavLst>
                                            <p:tav tm="0">
                                              <p:val>
                                                <p:strVal val="1+#ppt_w/2"/>
                                              </p:val>
                                            </p:tav>
                                            <p:tav tm="100000">
                                              <p:val>
                                                <p:strVal val="#ppt_x"/>
                                              </p:val>
                                            </p:tav>
                                          </p:tavLst>
                                        </p:anim>
                                        <p:anim calcmode="lin" valueType="num">
                                          <p:cBhvr additive="base">
                                            <p:cTn id="32" dur="750" fill="hold"/>
                                            <p:tgtEl>
                                              <p:spTgt spid="22"/>
                                            </p:tgtEl>
                                            <p:attrNameLst>
                                              <p:attrName>ppt_y</p:attrName>
                                            </p:attrNameLst>
                                          </p:cBhvr>
                                          <p:tavLst>
                                            <p:tav tm="0">
                                              <p:val>
                                                <p:strVal val="#ppt_y"/>
                                              </p:val>
                                            </p:tav>
                                            <p:tav tm="100000">
                                              <p:val>
                                                <p:strVal val="#ppt_y"/>
                                              </p:val>
                                            </p:tav>
                                          </p:tavLst>
                                        </p:anim>
                                      </p:childTnLst>
                                    </p:cTn>
                                  </p:par>
                                  <p:par>
                                    <p:cTn id="33" presetID="2" presetClass="entr" presetSubtype="3"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additive="base">
                                            <p:cTn id="35" dur="750" fill="hold"/>
                                            <p:tgtEl>
                                              <p:spTgt spid="23"/>
                                            </p:tgtEl>
                                            <p:attrNameLst>
                                              <p:attrName>ppt_x</p:attrName>
                                            </p:attrNameLst>
                                          </p:cBhvr>
                                          <p:tavLst>
                                            <p:tav tm="0">
                                              <p:val>
                                                <p:strVal val="1+#ppt_w/2"/>
                                              </p:val>
                                            </p:tav>
                                            <p:tav tm="100000">
                                              <p:val>
                                                <p:strVal val="#ppt_x"/>
                                              </p:val>
                                            </p:tav>
                                          </p:tavLst>
                                        </p:anim>
                                        <p:anim calcmode="lin" valueType="num">
                                          <p:cBhvr additive="base">
                                            <p:cTn id="36" dur="750" fill="hold"/>
                                            <p:tgtEl>
                                              <p:spTgt spid="23"/>
                                            </p:tgtEl>
                                            <p:attrNameLst>
                                              <p:attrName>ppt_y</p:attrName>
                                            </p:attrNameLst>
                                          </p:cBhvr>
                                          <p:tavLst>
                                            <p:tav tm="0">
                                              <p:val>
                                                <p:strVal val="0-#ppt_h/2"/>
                                              </p:val>
                                            </p:tav>
                                            <p:tav tm="100000">
                                              <p:val>
                                                <p:strVal val="#ppt_y"/>
                                              </p:val>
                                            </p:tav>
                                          </p:tavLst>
                                        </p:anim>
                                      </p:childTnLst>
                                    </p:cTn>
                                  </p:par>
                                  <p:par>
                                    <p:cTn id="37" presetID="2" presetClass="entr" presetSubtype="3" fill="hold" grpId="0" nodeType="with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750" fill="hold"/>
                                            <p:tgtEl>
                                              <p:spTgt spid="8"/>
                                            </p:tgtEl>
                                            <p:attrNameLst>
                                              <p:attrName>ppt_x</p:attrName>
                                            </p:attrNameLst>
                                          </p:cBhvr>
                                          <p:tavLst>
                                            <p:tav tm="0">
                                              <p:val>
                                                <p:strVal val="1+#ppt_w/2"/>
                                              </p:val>
                                            </p:tav>
                                            <p:tav tm="100000">
                                              <p:val>
                                                <p:strVal val="#ppt_x"/>
                                              </p:val>
                                            </p:tav>
                                          </p:tavLst>
                                        </p:anim>
                                        <p:anim calcmode="lin" valueType="num">
                                          <p:cBhvr additive="base">
                                            <p:cTn id="40" dur="750" fill="hold"/>
                                            <p:tgtEl>
                                              <p:spTgt spid="8"/>
                                            </p:tgtEl>
                                            <p:attrNameLst>
                                              <p:attrName>ppt_y</p:attrName>
                                            </p:attrNameLst>
                                          </p:cBhvr>
                                          <p:tavLst>
                                            <p:tav tm="0">
                                              <p:val>
                                                <p:strVal val="0-#ppt_h/2"/>
                                              </p:val>
                                            </p:tav>
                                            <p:tav tm="100000">
                                              <p:val>
                                                <p:strVal val="#ppt_y"/>
                                              </p:val>
                                            </p:tav>
                                          </p:tavLst>
                                        </p:anim>
                                      </p:childTnLst>
                                    </p:cTn>
                                  </p:par>
                                  <p:par>
                                    <p:cTn id="41" presetID="2" presetClass="entr" presetSubtype="3"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1+#ppt_w/2"/>
                                              </p:val>
                                            </p:tav>
                                            <p:tav tm="100000">
                                              <p:val>
                                                <p:strVal val="#ppt_x"/>
                                              </p:val>
                                            </p:tav>
                                          </p:tavLst>
                                        </p:anim>
                                        <p:anim calcmode="lin" valueType="num">
                                          <p:cBhvr additive="base">
                                            <p:cTn id="44" dur="750" fill="hold"/>
                                            <p:tgtEl>
                                              <p:spTgt spid="9"/>
                                            </p:tgtEl>
                                            <p:attrNameLst>
                                              <p:attrName>ppt_y</p:attrName>
                                            </p:attrNameLst>
                                          </p:cBhvr>
                                          <p:tavLst>
                                            <p:tav tm="0">
                                              <p:val>
                                                <p:strVal val="0-#ppt_h/2"/>
                                              </p:val>
                                            </p:tav>
                                            <p:tav tm="100000">
                                              <p:val>
                                                <p:strVal val="#ppt_y"/>
                                              </p:val>
                                            </p:tav>
                                          </p:tavLst>
                                        </p:anim>
                                      </p:childTnLst>
                                    </p:cTn>
                                  </p:par>
                                  <p:par>
                                    <p:cTn id="45" presetID="2" presetClass="entr" presetSubtype="3"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additive="base">
                                            <p:cTn id="47" dur="750" fill="hold"/>
                                            <p:tgtEl>
                                              <p:spTgt spid="10"/>
                                            </p:tgtEl>
                                            <p:attrNameLst>
                                              <p:attrName>ppt_x</p:attrName>
                                            </p:attrNameLst>
                                          </p:cBhvr>
                                          <p:tavLst>
                                            <p:tav tm="0">
                                              <p:val>
                                                <p:strVal val="1+#ppt_w/2"/>
                                              </p:val>
                                            </p:tav>
                                            <p:tav tm="100000">
                                              <p:val>
                                                <p:strVal val="#ppt_x"/>
                                              </p:val>
                                            </p:tav>
                                          </p:tavLst>
                                        </p:anim>
                                        <p:anim calcmode="lin" valueType="num">
                                          <p:cBhvr additive="base">
                                            <p:cTn id="48" dur="750" fill="hold"/>
                                            <p:tgtEl>
                                              <p:spTgt spid="10"/>
                                            </p:tgtEl>
                                            <p:attrNameLst>
                                              <p:attrName>ppt_y</p:attrName>
                                            </p:attrNameLst>
                                          </p:cBhvr>
                                          <p:tavLst>
                                            <p:tav tm="0">
                                              <p:val>
                                                <p:strVal val="0-#ppt_h/2"/>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cBhvr additive="base">
                                            <p:cTn id="51" dur="750" fill="hold"/>
                                            <p:tgtEl>
                                              <p:spTgt spid="11"/>
                                            </p:tgtEl>
                                            <p:attrNameLst>
                                              <p:attrName>ppt_x</p:attrName>
                                            </p:attrNameLst>
                                          </p:cBhvr>
                                          <p:tavLst>
                                            <p:tav tm="0">
                                              <p:val>
                                                <p:strVal val="1+#ppt_w/2"/>
                                              </p:val>
                                            </p:tav>
                                            <p:tav tm="100000">
                                              <p:val>
                                                <p:strVal val="#ppt_x"/>
                                              </p:val>
                                            </p:tav>
                                          </p:tavLst>
                                        </p:anim>
                                        <p:anim calcmode="lin" valueType="num">
                                          <p:cBhvr additive="base">
                                            <p:cTn id="52" dur="750" fill="hold"/>
                                            <p:tgtEl>
                                              <p:spTgt spid="11"/>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cBhvr additive="base">
                                            <p:cTn id="55" dur="750" fill="hold"/>
                                            <p:tgtEl>
                                              <p:spTgt spid="12"/>
                                            </p:tgtEl>
                                            <p:attrNameLst>
                                              <p:attrName>ppt_x</p:attrName>
                                            </p:attrNameLst>
                                          </p:cBhvr>
                                          <p:tavLst>
                                            <p:tav tm="0">
                                              <p:val>
                                                <p:strVal val="1+#ppt_w/2"/>
                                              </p:val>
                                            </p:tav>
                                            <p:tav tm="100000">
                                              <p:val>
                                                <p:strVal val="#ppt_x"/>
                                              </p:val>
                                            </p:tav>
                                          </p:tavLst>
                                        </p:anim>
                                        <p:anim calcmode="lin" valueType="num">
                                          <p:cBhvr additive="base">
                                            <p:cTn id="56" dur="750" fill="hold"/>
                                            <p:tgtEl>
                                              <p:spTgt spid="12"/>
                                            </p:tgtEl>
                                            <p:attrNameLst>
                                              <p:attrName>ppt_y</p:attrName>
                                            </p:attrNameLst>
                                          </p:cBhvr>
                                          <p:tavLst>
                                            <p:tav tm="0">
                                              <p:val>
                                                <p:strVal val="#ppt_y"/>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additive="base">
                                            <p:cTn id="59" dur="750" fill="hold"/>
                                            <p:tgtEl>
                                              <p:spTgt spid="13"/>
                                            </p:tgtEl>
                                            <p:attrNameLst>
                                              <p:attrName>ppt_x</p:attrName>
                                            </p:attrNameLst>
                                          </p:cBhvr>
                                          <p:tavLst>
                                            <p:tav tm="0">
                                              <p:val>
                                                <p:strVal val="#ppt_x"/>
                                              </p:val>
                                            </p:tav>
                                            <p:tav tm="100000">
                                              <p:val>
                                                <p:strVal val="#ppt_x"/>
                                              </p:val>
                                            </p:tav>
                                          </p:tavLst>
                                        </p:anim>
                                        <p:anim calcmode="lin" valueType="num">
                                          <p:cBhvr additive="base">
                                            <p:cTn id="60" dur="750" fill="hold"/>
                                            <p:tgtEl>
                                              <p:spTgt spid="13"/>
                                            </p:tgtEl>
                                            <p:attrNameLst>
                                              <p:attrName>ppt_y</p:attrName>
                                            </p:attrNameLst>
                                          </p:cBhvr>
                                          <p:tavLst>
                                            <p:tav tm="0">
                                              <p:val>
                                                <p:strVal val="1+#ppt_h/2"/>
                                              </p:val>
                                            </p:tav>
                                            <p:tav tm="100000">
                                              <p:val>
                                                <p:strVal val="#ppt_y"/>
                                              </p:val>
                                            </p:tav>
                                          </p:tavLst>
                                        </p:anim>
                                      </p:childTnLst>
                                    </p:cTn>
                                  </p:par>
                                  <p:par>
                                    <p:cTn id="61" presetID="2" presetClass="entr" presetSubtype="6" fill="hold" grpId="0" nodeType="with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1+#ppt_w/2"/>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6" fill="hold" grpId="0" nodeType="with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additive="base">
                                            <p:cTn id="67" dur="750" fill="hold"/>
                                            <p:tgtEl>
                                              <p:spTgt spid="16"/>
                                            </p:tgtEl>
                                            <p:attrNameLst>
                                              <p:attrName>ppt_x</p:attrName>
                                            </p:attrNameLst>
                                          </p:cBhvr>
                                          <p:tavLst>
                                            <p:tav tm="0">
                                              <p:val>
                                                <p:strVal val="1+#ppt_w/2"/>
                                              </p:val>
                                            </p:tav>
                                            <p:tav tm="100000">
                                              <p:val>
                                                <p:strVal val="#ppt_x"/>
                                              </p:val>
                                            </p:tav>
                                          </p:tavLst>
                                        </p:anim>
                                        <p:anim calcmode="lin" valueType="num">
                                          <p:cBhvr additive="base">
                                            <p:cTn id="68" dur="750" fill="hold"/>
                                            <p:tgtEl>
                                              <p:spTgt spid="16"/>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 calcmode="lin" valueType="num">
                                          <p:cBhvr additive="base">
                                            <p:cTn id="71" dur="750" fill="hold"/>
                                            <p:tgtEl>
                                              <p:spTgt spid="25"/>
                                            </p:tgtEl>
                                            <p:attrNameLst>
                                              <p:attrName>ppt_x</p:attrName>
                                            </p:attrNameLst>
                                          </p:cBhvr>
                                          <p:tavLst>
                                            <p:tav tm="0">
                                              <p:val>
                                                <p:strVal val="#ppt_x"/>
                                              </p:val>
                                            </p:tav>
                                            <p:tav tm="100000">
                                              <p:val>
                                                <p:strVal val="#ppt_x"/>
                                              </p:val>
                                            </p:tav>
                                          </p:tavLst>
                                        </p:anim>
                                        <p:anim calcmode="lin" valueType="num">
                                          <p:cBhvr additive="base">
                                            <p:cTn id="72" dur="750" fill="hold"/>
                                            <p:tgtEl>
                                              <p:spTgt spid="25"/>
                                            </p:tgtEl>
                                            <p:attrNameLst>
                                              <p:attrName>ppt_y</p:attrName>
                                            </p:attrNameLst>
                                          </p:cBhvr>
                                          <p:tavLst>
                                            <p:tav tm="0">
                                              <p:val>
                                                <p:strVal val="1+#ppt_h/2"/>
                                              </p:val>
                                            </p:tav>
                                            <p:tav tm="100000">
                                              <p:val>
                                                <p:strVal val="#ppt_y"/>
                                              </p:val>
                                            </p:tav>
                                          </p:tavLst>
                                        </p:anim>
                                      </p:childTnLst>
                                    </p:cTn>
                                  </p:par>
                                  <p:par>
                                    <p:cTn id="73" presetID="2" presetClass="entr" presetSubtype="6" fill="hold" grpId="0" nodeType="withEffect">
                                      <p:stCondLst>
                                        <p:cond delay="0"/>
                                      </p:stCondLst>
                                      <p:childTnLst>
                                        <p:set>
                                          <p:cBhvr>
                                            <p:cTn id="74" dur="1" fill="hold">
                                              <p:stCondLst>
                                                <p:cond delay="0"/>
                                              </p:stCondLst>
                                            </p:cTn>
                                            <p:tgtEl>
                                              <p:spTgt spid="26"/>
                                            </p:tgtEl>
                                            <p:attrNameLst>
                                              <p:attrName>style.visibility</p:attrName>
                                            </p:attrNameLst>
                                          </p:cBhvr>
                                          <p:to>
                                            <p:strVal val="visible"/>
                                          </p:to>
                                        </p:set>
                                        <p:anim calcmode="lin" valueType="num">
                                          <p:cBhvr additive="base">
                                            <p:cTn id="75" dur="750" fill="hold"/>
                                            <p:tgtEl>
                                              <p:spTgt spid="26"/>
                                            </p:tgtEl>
                                            <p:attrNameLst>
                                              <p:attrName>ppt_x</p:attrName>
                                            </p:attrNameLst>
                                          </p:cBhvr>
                                          <p:tavLst>
                                            <p:tav tm="0">
                                              <p:val>
                                                <p:strVal val="1+#ppt_w/2"/>
                                              </p:val>
                                            </p:tav>
                                            <p:tav tm="100000">
                                              <p:val>
                                                <p:strVal val="#ppt_x"/>
                                              </p:val>
                                            </p:tav>
                                          </p:tavLst>
                                        </p:anim>
                                        <p:anim calcmode="lin" valueType="num">
                                          <p:cBhvr additive="base">
                                            <p:cTn id="76" dur="750" fill="hold"/>
                                            <p:tgtEl>
                                              <p:spTgt spid="26"/>
                                            </p:tgtEl>
                                            <p:attrNameLst>
                                              <p:attrName>ppt_y</p:attrName>
                                            </p:attrNameLst>
                                          </p:cBhvr>
                                          <p:tavLst>
                                            <p:tav tm="0">
                                              <p:val>
                                                <p:strVal val="1+#ppt_h/2"/>
                                              </p:val>
                                            </p:tav>
                                            <p:tav tm="100000">
                                              <p:val>
                                                <p:strVal val="#ppt_y"/>
                                              </p:val>
                                            </p:tav>
                                          </p:tavLst>
                                        </p:anim>
                                      </p:childTnLst>
                                    </p:cTn>
                                  </p:par>
                                  <p:par>
                                    <p:cTn id="77" presetID="2" presetClass="entr" presetSubtype="3" fill="hold" grpId="0" nodeType="withEffect">
                                      <p:stCondLst>
                                        <p:cond delay="0"/>
                                      </p:stCondLst>
                                      <p:childTnLst>
                                        <p:set>
                                          <p:cBhvr>
                                            <p:cTn id="78" dur="1" fill="hold">
                                              <p:stCondLst>
                                                <p:cond delay="0"/>
                                              </p:stCondLst>
                                            </p:cTn>
                                            <p:tgtEl>
                                              <p:spTgt spid="27"/>
                                            </p:tgtEl>
                                            <p:attrNameLst>
                                              <p:attrName>style.visibility</p:attrName>
                                            </p:attrNameLst>
                                          </p:cBhvr>
                                          <p:to>
                                            <p:strVal val="visible"/>
                                          </p:to>
                                        </p:set>
                                        <p:anim calcmode="lin" valueType="num">
                                          <p:cBhvr additive="base">
                                            <p:cTn id="79" dur="750" fill="hold"/>
                                            <p:tgtEl>
                                              <p:spTgt spid="27"/>
                                            </p:tgtEl>
                                            <p:attrNameLst>
                                              <p:attrName>ppt_x</p:attrName>
                                            </p:attrNameLst>
                                          </p:cBhvr>
                                          <p:tavLst>
                                            <p:tav tm="0">
                                              <p:val>
                                                <p:strVal val="1+#ppt_w/2"/>
                                              </p:val>
                                            </p:tav>
                                            <p:tav tm="100000">
                                              <p:val>
                                                <p:strVal val="#ppt_x"/>
                                              </p:val>
                                            </p:tav>
                                          </p:tavLst>
                                        </p:anim>
                                        <p:anim calcmode="lin" valueType="num">
                                          <p:cBhvr additive="base">
                                            <p:cTn id="80" dur="750" fill="hold"/>
                                            <p:tgtEl>
                                              <p:spTgt spid="27"/>
                                            </p:tgtEl>
                                            <p:attrNameLst>
                                              <p:attrName>ppt_y</p:attrName>
                                            </p:attrNameLst>
                                          </p:cBhvr>
                                          <p:tavLst>
                                            <p:tav tm="0">
                                              <p:val>
                                                <p:strVal val="0-#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28"/>
                                            </p:tgtEl>
                                            <p:attrNameLst>
                                              <p:attrName>style.visibility</p:attrName>
                                            </p:attrNameLst>
                                          </p:cBhvr>
                                          <p:to>
                                            <p:strVal val="visible"/>
                                          </p:to>
                                        </p:set>
                                        <p:anim calcmode="lin" valueType="num">
                                          <p:cBhvr additive="base">
                                            <p:cTn id="83" dur="750" fill="hold"/>
                                            <p:tgtEl>
                                              <p:spTgt spid="28"/>
                                            </p:tgtEl>
                                            <p:attrNameLst>
                                              <p:attrName>ppt_x</p:attrName>
                                            </p:attrNameLst>
                                          </p:cBhvr>
                                          <p:tavLst>
                                            <p:tav tm="0">
                                              <p:val>
                                                <p:strVal val="#ppt_x"/>
                                              </p:val>
                                            </p:tav>
                                            <p:tav tm="100000">
                                              <p:val>
                                                <p:strVal val="#ppt_x"/>
                                              </p:val>
                                            </p:tav>
                                          </p:tavLst>
                                        </p:anim>
                                        <p:anim calcmode="lin" valueType="num">
                                          <p:cBhvr additive="base">
                                            <p:cTn id="84" dur="750" fill="hold"/>
                                            <p:tgtEl>
                                              <p:spTgt spid="28"/>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 calcmode="lin" valueType="num">
                                          <p:cBhvr additive="base">
                                            <p:cTn id="87" dur="750" fill="hold"/>
                                            <p:tgtEl>
                                              <p:spTgt spid="14"/>
                                            </p:tgtEl>
                                            <p:attrNameLst>
                                              <p:attrName>ppt_x</p:attrName>
                                            </p:attrNameLst>
                                          </p:cBhvr>
                                          <p:tavLst>
                                            <p:tav tm="0">
                                              <p:val>
                                                <p:strVal val="#ppt_x"/>
                                              </p:val>
                                            </p:tav>
                                            <p:tav tm="100000">
                                              <p:val>
                                                <p:strVal val="#ppt_x"/>
                                              </p:val>
                                            </p:tav>
                                          </p:tavLst>
                                        </p:anim>
                                        <p:anim calcmode="lin" valueType="num">
                                          <p:cBhvr additive="base">
                                            <p:cTn id="88" dur="750" fill="hold"/>
                                            <p:tgtEl>
                                              <p:spTgt spid="14"/>
                                            </p:tgtEl>
                                            <p:attrNameLst>
                                              <p:attrName>ppt_y</p:attrName>
                                            </p:attrNameLst>
                                          </p:cBhvr>
                                          <p:tavLst>
                                            <p:tav tm="0">
                                              <p:val>
                                                <p:strVal val="1+#ppt_h/2"/>
                                              </p:val>
                                            </p:tav>
                                            <p:tav tm="100000">
                                              <p:val>
                                                <p:strVal val="#ppt_y"/>
                                              </p:val>
                                            </p:tav>
                                          </p:tavLst>
                                        </p:anim>
                                      </p:childTnLst>
                                    </p:cTn>
                                  </p:par>
                                </p:childTnLst>
                              </p:cTn>
                            </p:par>
                            <p:par>
                              <p:cTn id="89" fill="hold">
                                <p:stCondLst>
                                  <p:cond delay="500"/>
                                </p:stCondLst>
                                <p:childTnLst>
                                  <p:par>
                                    <p:cTn id="90" presetID="41" presetClass="entr" presetSubtype="0" fill="hold" grpId="0" nodeType="afterEffect">
                                      <p:stCondLst>
                                        <p:cond delay="0"/>
                                      </p:stCondLst>
                                      <p:iterate type="lt">
                                        <p:tmPct val="10000"/>
                                      </p:iterate>
                                      <p:childTnLst>
                                        <p:set>
                                          <p:cBhvr>
                                            <p:cTn id="91" dur="1" fill="hold">
                                              <p:stCondLst>
                                                <p:cond delay="0"/>
                                              </p:stCondLst>
                                            </p:cTn>
                                            <p:tgtEl>
                                              <p:spTgt spid="31"/>
                                            </p:tgtEl>
                                            <p:attrNameLst>
                                              <p:attrName>style.visibility</p:attrName>
                                            </p:attrNameLst>
                                          </p:cBhvr>
                                          <p:to>
                                            <p:strVal val="visible"/>
                                          </p:to>
                                        </p:set>
                                        <p:anim calcmode="lin" valueType="num">
                                          <p:cBhvr>
                                            <p:cTn id="92"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93" dur="500" fill="hold"/>
                                            <p:tgtEl>
                                              <p:spTgt spid="31"/>
                                            </p:tgtEl>
                                            <p:attrNameLst>
                                              <p:attrName>ppt_y</p:attrName>
                                            </p:attrNameLst>
                                          </p:cBhvr>
                                          <p:tavLst>
                                            <p:tav tm="0">
                                              <p:val>
                                                <p:strVal val="#ppt_y"/>
                                              </p:val>
                                            </p:tav>
                                            <p:tav tm="100000">
                                              <p:val>
                                                <p:strVal val="#ppt_y"/>
                                              </p:val>
                                            </p:tav>
                                          </p:tavLst>
                                        </p:anim>
                                        <p:anim calcmode="lin" valueType="num">
                                          <p:cBhvr>
                                            <p:cTn id="94"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95"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96" dur="500" tmFilter="0,0; .5, 1; 1, 1"/>
                                            <p:tgtEl>
                                              <p:spTgt spid="31"/>
                                            </p:tgtEl>
                                          </p:cBhvr>
                                        </p:animEffect>
                                      </p:childTnLst>
                                    </p:cTn>
                                  </p:par>
                                </p:childTnLst>
                              </p:cTn>
                            </p:par>
                            <p:par>
                              <p:cTn id="97" fill="hold">
                                <p:stCondLst>
                                  <p:cond delay="949"/>
                                </p:stCondLst>
                                <p:childTnLst>
                                  <p:par>
                                    <p:cTn id="98" presetID="41" presetClass="entr" presetSubtype="0" fill="hold" grpId="0" nodeType="afterEffect">
                                      <p:stCondLst>
                                        <p:cond delay="0"/>
                                      </p:stCondLst>
                                      <p:iterate type="lt">
                                        <p:tmPct val="10000"/>
                                      </p:iterate>
                                      <p:childTnLst>
                                        <p:set>
                                          <p:cBhvr>
                                            <p:cTn id="99" dur="1" fill="hold">
                                              <p:stCondLst>
                                                <p:cond delay="0"/>
                                              </p:stCondLst>
                                            </p:cTn>
                                            <p:tgtEl>
                                              <p:spTgt spid="33"/>
                                            </p:tgtEl>
                                            <p:attrNameLst>
                                              <p:attrName>style.visibility</p:attrName>
                                            </p:attrNameLst>
                                          </p:cBhvr>
                                          <p:to>
                                            <p:strVal val="visible"/>
                                          </p:to>
                                        </p:set>
                                        <p:anim calcmode="lin" valueType="num">
                                          <p:cBhvr>
                                            <p:cTn id="100"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101" dur="500" fill="hold"/>
                                            <p:tgtEl>
                                              <p:spTgt spid="33"/>
                                            </p:tgtEl>
                                            <p:attrNameLst>
                                              <p:attrName>ppt_y</p:attrName>
                                            </p:attrNameLst>
                                          </p:cBhvr>
                                          <p:tavLst>
                                            <p:tav tm="0">
                                              <p:val>
                                                <p:strVal val="#ppt_y"/>
                                              </p:val>
                                            </p:tav>
                                            <p:tav tm="100000">
                                              <p:val>
                                                <p:strVal val="#ppt_y"/>
                                              </p:val>
                                            </p:tav>
                                          </p:tavLst>
                                        </p:anim>
                                        <p:anim calcmode="lin" valueType="num">
                                          <p:cBhvr>
                                            <p:cTn id="102"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03"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04" dur="500" tmFilter="0,0; .5, 1; 1, 1"/>
                                            <p:tgtEl>
                                              <p:spTgt spid="33"/>
                                            </p:tgtEl>
                                          </p:cBhvr>
                                        </p:animEffect>
                                      </p:childTnLst>
                                    </p:cTn>
                                  </p:par>
                                  <p:par>
                                    <p:cTn id="105" presetID="22" presetClass="entr" presetSubtype="8" fill="hold" nodeType="withEffect">
                                      <p:stCondLst>
                                        <p:cond delay="0"/>
                                      </p:stCondLst>
                                      <p:childTnLst>
                                        <p:set>
                                          <p:cBhvr>
                                            <p:cTn id="106" dur="1" fill="hold">
                                              <p:stCondLst>
                                                <p:cond delay="0"/>
                                              </p:stCondLst>
                                            </p:cTn>
                                            <p:tgtEl>
                                              <p:spTgt spid="34"/>
                                            </p:tgtEl>
                                            <p:attrNameLst>
                                              <p:attrName>style.visibility</p:attrName>
                                            </p:attrNameLst>
                                          </p:cBhvr>
                                          <p:to>
                                            <p:strVal val="visible"/>
                                          </p:to>
                                        </p:set>
                                        <p:animEffect transition="in" filter="wipe(left)">
                                          <p:cBhvr>
                                            <p:cTn id="107" dur="500"/>
                                            <p:tgtEl>
                                              <p:spTgt spid="34"/>
                                            </p:tgtEl>
                                          </p:cBhvr>
                                        </p:animEffect>
                                      </p:childTnLst>
                                    </p:cTn>
                                  </p:par>
                                </p:childTnLst>
                              </p:cTn>
                            </p:par>
                            <p:par>
                              <p:cTn id="108" fill="hold">
                                <p:stCondLst>
                                  <p:cond delay="2250"/>
                                </p:stCondLst>
                                <p:childTnLst>
                                  <p:par>
                                    <p:cTn id="109" presetID="53" presetClass="entr" presetSubtype="16" fill="hold" nodeType="afterEffect">
                                      <p:stCondLst>
                                        <p:cond delay="0"/>
                                      </p:stCondLst>
                                      <p:childTnLst>
                                        <p:set>
                                          <p:cBhvr>
                                            <p:cTn id="110" dur="1" fill="hold">
                                              <p:stCondLst>
                                                <p:cond delay="0"/>
                                              </p:stCondLst>
                                            </p:cTn>
                                            <p:tgtEl>
                                              <p:spTgt spid="40"/>
                                            </p:tgtEl>
                                            <p:attrNameLst>
                                              <p:attrName>style.visibility</p:attrName>
                                            </p:attrNameLst>
                                          </p:cBhvr>
                                          <p:to>
                                            <p:strVal val="visible"/>
                                          </p:to>
                                        </p:set>
                                        <p:anim calcmode="lin" valueType="num">
                                          <p:cBhvr>
                                            <p:cTn id="111" dur="500" fill="hold"/>
                                            <p:tgtEl>
                                              <p:spTgt spid="40"/>
                                            </p:tgtEl>
                                            <p:attrNameLst>
                                              <p:attrName>ppt_w</p:attrName>
                                            </p:attrNameLst>
                                          </p:cBhvr>
                                          <p:tavLst>
                                            <p:tav tm="0">
                                              <p:val>
                                                <p:fltVal val="0"/>
                                              </p:val>
                                            </p:tav>
                                            <p:tav tm="100000">
                                              <p:val>
                                                <p:strVal val="#ppt_w"/>
                                              </p:val>
                                            </p:tav>
                                          </p:tavLst>
                                        </p:anim>
                                        <p:anim calcmode="lin" valueType="num">
                                          <p:cBhvr>
                                            <p:cTn id="112" dur="500" fill="hold"/>
                                            <p:tgtEl>
                                              <p:spTgt spid="40"/>
                                            </p:tgtEl>
                                            <p:attrNameLst>
                                              <p:attrName>ppt_h</p:attrName>
                                            </p:attrNameLst>
                                          </p:cBhvr>
                                          <p:tavLst>
                                            <p:tav tm="0">
                                              <p:val>
                                                <p:fltVal val="0"/>
                                              </p:val>
                                            </p:tav>
                                            <p:tav tm="100000">
                                              <p:val>
                                                <p:strVal val="#ppt_h"/>
                                              </p:val>
                                            </p:tav>
                                          </p:tavLst>
                                        </p:anim>
                                        <p:animEffect transition="in" filter="fade">
                                          <p:cBhvr>
                                            <p:cTn id="113" dur="500"/>
                                            <p:tgtEl>
                                              <p:spTgt spid="40"/>
                                            </p:tgtEl>
                                          </p:cBhvr>
                                        </p:animEffect>
                                      </p:childTnLst>
                                    </p:cTn>
                                  </p:par>
                                  <p:par>
                                    <p:cTn id="114" presetID="53" presetClass="entr" presetSubtype="16" fill="hold" nodeType="withEffect">
                                      <p:stCondLst>
                                        <p:cond delay="0"/>
                                      </p:stCondLst>
                                      <p:childTnLst>
                                        <p:set>
                                          <p:cBhvr>
                                            <p:cTn id="115" dur="1" fill="hold">
                                              <p:stCondLst>
                                                <p:cond delay="0"/>
                                              </p:stCondLst>
                                            </p:cTn>
                                            <p:tgtEl>
                                              <p:spTgt spid="45"/>
                                            </p:tgtEl>
                                            <p:attrNameLst>
                                              <p:attrName>style.visibility</p:attrName>
                                            </p:attrNameLst>
                                          </p:cBhvr>
                                          <p:to>
                                            <p:strVal val="visible"/>
                                          </p:to>
                                        </p:set>
                                        <p:anim calcmode="lin" valueType="num">
                                          <p:cBhvr>
                                            <p:cTn id="116" dur="500" fill="hold"/>
                                            <p:tgtEl>
                                              <p:spTgt spid="45"/>
                                            </p:tgtEl>
                                            <p:attrNameLst>
                                              <p:attrName>ppt_w</p:attrName>
                                            </p:attrNameLst>
                                          </p:cBhvr>
                                          <p:tavLst>
                                            <p:tav tm="0">
                                              <p:val>
                                                <p:fltVal val="0"/>
                                              </p:val>
                                            </p:tav>
                                            <p:tav tm="100000">
                                              <p:val>
                                                <p:strVal val="#ppt_w"/>
                                              </p:val>
                                            </p:tav>
                                          </p:tavLst>
                                        </p:anim>
                                        <p:anim calcmode="lin" valueType="num">
                                          <p:cBhvr>
                                            <p:cTn id="117" dur="500" fill="hold"/>
                                            <p:tgtEl>
                                              <p:spTgt spid="45"/>
                                            </p:tgtEl>
                                            <p:attrNameLst>
                                              <p:attrName>ppt_h</p:attrName>
                                            </p:attrNameLst>
                                          </p:cBhvr>
                                          <p:tavLst>
                                            <p:tav tm="0">
                                              <p:val>
                                                <p:fltVal val="0"/>
                                              </p:val>
                                            </p:tav>
                                            <p:tav tm="100000">
                                              <p:val>
                                                <p:strVal val="#ppt_h"/>
                                              </p:val>
                                            </p:tav>
                                          </p:tavLst>
                                        </p:anim>
                                        <p:animEffect transition="in" filter="fade">
                                          <p:cBhvr>
                                            <p:cTn id="118" dur="500"/>
                                            <p:tgtEl>
                                              <p:spTgt spid="45"/>
                                            </p:tgtEl>
                                          </p:cBhvr>
                                        </p:animEffect>
                                      </p:childTnLst>
                                    </p:cTn>
                                  </p:par>
                                  <p:par>
                                    <p:cTn id="119" presetID="22" presetClass="entr" presetSubtype="2" fill="hold" grpId="0" nodeType="withEffect">
                                      <p:stCondLst>
                                        <p:cond delay="0"/>
                                      </p:stCondLst>
                                      <p:childTnLst>
                                        <p:set>
                                          <p:cBhvr>
                                            <p:cTn id="120" dur="1" fill="hold">
                                              <p:stCondLst>
                                                <p:cond delay="0"/>
                                              </p:stCondLst>
                                            </p:cTn>
                                            <p:tgtEl>
                                              <p:spTgt spid="29"/>
                                            </p:tgtEl>
                                            <p:attrNameLst>
                                              <p:attrName>style.visibility</p:attrName>
                                            </p:attrNameLst>
                                          </p:cBhvr>
                                          <p:to>
                                            <p:strVal val="visible"/>
                                          </p:to>
                                        </p:set>
                                        <p:animEffect transition="in" filter="wipe(right)">
                                          <p:cBhvr>
                                            <p:cTn id="121" dur="1200"/>
                                            <p:tgtEl>
                                              <p:spTgt spid="29"/>
                                            </p:tgtEl>
                                          </p:cBhvr>
                                        </p:animEffect>
                                      </p:childTnLst>
                                    </p:cTn>
                                  </p:par>
                                  <p:par>
                                    <p:cTn id="122" presetID="22" presetClass="entr" presetSubtype="2" fill="hold" grpId="0" nodeType="withEffect">
                                      <p:stCondLst>
                                        <p:cond delay="0"/>
                                      </p:stCondLst>
                                      <p:childTnLst>
                                        <p:set>
                                          <p:cBhvr>
                                            <p:cTn id="123" dur="1" fill="hold">
                                              <p:stCondLst>
                                                <p:cond delay="0"/>
                                              </p:stCondLst>
                                            </p:cTn>
                                            <p:tgtEl>
                                              <p:spTgt spid="30"/>
                                            </p:tgtEl>
                                            <p:attrNameLst>
                                              <p:attrName>style.visibility</p:attrName>
                                            </p:attrNameLst>
                                          </p:cBhvr>
                                          <p:to>
                                            <p:strVal val="visible"/>
                                          </p:to>
                                        </p:set>
                                        <p:animEffect transition="in" filter="wipe(right)">
                                          <p:cBhvr>
                                            <p:cTn id="124" dur="12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7" grpId="0" animBg="1"/>
          <p:bldP spid="20" grpId="0" animBg="1"/>
          <p:bldP spid="21" grpId="0" animBg="1"/>
          <p:bldP spid="22" grpId="0" animBg="1"/>
          <p:bldP spid="23" grpId="0" animBg="1"/>
          <p:bldP spid="3" grpId="0" animBg="1"/>
          <p:bldP spid="6" grpId="0" animBg="1"/>
          <p:bldP spid="8" grpId="0" animBg="1"/>
          <p:bldP spid="9" grpId="0" animBg="1"/>
          <p:bldP spid="10" grpId="0" animBg="1"/>
          <p:bldP spid="11" grpId="0" animBg="1"/>
          <p:bldP spid="12" grpId="0" animBg="1"/>
          <p:bldP spid="13" grpId="0" animBg="1"/>
          <p:bldP spid="14" grpId="0" animBg="1"/>
          <p:bldP spid="15" grpId="0" animBg="1"/>
          <p:bldP spid="16" grpId="0" animBg="1"/>
          <p:bldP spid="25" grpId="0" animBg="1"/>
          <p:bldP spid="26" grpId="0" animBg="1"/>
          <p:bldP spid="27" grpId="0" animBg="1"/>
          <p:bldP spid="28" grpId="0" animBg="1"/>
          <p:bldP spid="29" grpId="0"/>
          <p:bldP spid="30" grpId="0"/>
          <p:bldP spid="31" grpId="0"/>
          <p:bldP spid="33"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1210588" cy="400110"/>
            </a:xfrm>
            <a:prstGeom prst="rect">
              <a:avLst/>
            </a:prstGeom>
          </p:spPr>
          <p:txBody>
            <a:bodyPr wrap="none">
              <a:spAutoFit/>
            </a:bodyPr>
            <a:lstStyle/>
            <a:p>
              <a:pPr defTabSz="913765">
                <a:defRPr/>
              </a:pP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内容审核</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02</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pic>
        <p:nvPicPr>
          <p:cNvPr id="3" name="图片 2"/>
          <p:cNvPicPr>
            <a:picLocks noChangeAspect="1"/>
          </p:cNvPicPr>
          <p:nvPr/>
        </p:nvPicPr>
        <p:blipFill>
          <a:blip r:embed="rId1"/>
          <a:stretch>
            <a:fillRect/>
          </a:stretch>
        </p:blipFill>
        <p:spPr>
          <a:xfrm>
            <a:off x="2627784" y="769207"/>
            <a:ext cx="4207555" cy="42411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15616" y="0"/>
            <a:ext cx="8028384" cy="2571750"/>
          </a:xfrm>
          <a:custGeom>
            <a:avLst/>
            <a:gdLst>
              <a:gd name="connsiteX0" fmla="*/ 0 w 8028384"/>
              <a:gd name="connsiteY0" fmla="*/ 0 h 2571750"/>
              <a:gd name="connsiteX1" fmla="*/ 8028384 w 8028384"/>
              <a:gd name="connsiteY1" fmla="*/ 0 h 2571750"/>
              <a:gd name="connsiteX2" fmla="*/ 8028384 w 8028384"/>
              <a:gd name="connsiteY2" fmla="*/ 2571750 h 2571750"/>
              <a:gd name="connsiteX3" fmla="*/ 0 w 8028384"/>
              <a:gd name="connsiteY3" fmla="*/ 2571750 h 2571750"/>
              <a:gd name="connsiteX4" fmla="*/ 0 w 8028384"/>
              <a:gd name="connsiteY4" fmla="*/ 0 h 2571750"/>
              <a:gd name="connsiteX0-1" fmla="*/ 0 w 8028384"/>
              <a:gd name="connsiteY0-2" fmla="*/ 0 h 2571750"/>
              <a:gd name="connsiteX1-3" fmla="*/ 8028384 w 8028384"/>
              <a:gd name="connsiteY1-4" fmla="*/ 0 h 2571750"/>
              <a:gd name="connsiteX2-5" fmla="*/ 8028384 w 8028384"/>
              <a:gd name="connsiteY2-6" fmla="*/ 2571750 h 2571750"/>
              <a:gd name="connsiteX3-7" fmla="*/ 2445165 w 8028384"/>
              <a:gd name="connsiteY3-8" fmla="*/ 2571078 h 2571750"/>
              <a:gd name="connsiteX4-9" fmla="*/ 0 w 8028384"/>
              <a:gd name="connsiteY4-10" fmla="*/ 2571750 h 2571750"/>
              <a:gd name="connsiteX5" fmla="*/ 0 w 8028384"/>
              <a:gd name="connsiteY5" fmla="*/ 0 h 2571750"/>
              <a:gd name="connsiteX0-11" fmla="*/ 0 w 8028384"/>
              <a:gd name="connsiteY0-12" fmla="*/ 0 h 2571750"/>
              <a:gd name="connsiteX1-13" fmla="*/ 8028384 w 8028384"/>
              <a:gd name="connsiteY1-14" fmla="*/ 0 h 2571750"/>
              <a:gd name="connsiteX2-15" fmla="*/ 8028384 w 8028384"/>
              <a:gd name="connsiteY2-16" fmla="*/ 2571750 h 2571750"/>
              <a:gd name="connsiteX3-17" fmla="*/ 2445165 w 8028384"/>
              <a:gd name="connsiteY3-18" fmla="*/ 2571078 h 2571750"/>
              <a:gd name="connsiteX4-19" fmla="*/ 0 w 8028384"/>
              <a:gd name="connsiteY4-20" fmla="*/ 0 h 25717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028384" h="2571750">
                <a:moveTo>
                  <a:pt x="0" y="0"/>
                </a:moveTo>
                <a:lnTo>
                  <a:pt x="8028384" y="0"/>
                </a:lnTo>
                <a:lnTo>
                  <a:pt x="8028384" y="2571750"/>
                </a:lnTo>
                <a:lnTo>
                  <a:pt x="2445165" y="2571078"/>
                </a:lnTo>
                <a:lnTo>
                  <a:pt x="0" y="0"/>
                </a:lnTo>
                <a:close/>
              </a:path>
            </a:pathLst>
          </a:custGeom>
          <a:blipFill dpi="0" rotWithShape="1">
            <a:blip r:embed="rId1" cstate="print">
              <a:extLst>
                <a:ext uri="{28A0092B-C50C-407E-A947-70E740481C1C}">
                  <a14:useLocalDpi xmlns:a14="http://schemas.microsoft.com/office/drawing/2010/main" val="0"/>
                </a:ext>
              </a:extLst>
            </a:blip>
            <a:srcRect/>
            <a:stretch>
              <a:fillRect t="-59598" b="-49380"/>
            </a:stretch>
          </a:blipFill>
          <a:ln>
            <a:noFill/>
          </a:ln>
          <a:effectLst>
            <a:outerShdw blurRad="254000" dist="635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3" name="等腰三角形 2"/>
          <p:cNvSpPr/>
          <p:nvPr/>
        </p:nvSpPr>
        <p:spPr>
          <a:xfrm rot="5400000">
            <a:off x="-1313377" y="1313377"/>
            <a:ext cx="5143500" cy="2516746"/>
          </a:xfrm>
          <a:prstGeom prst="triangle">
            <a:avLst/>
          </a:prstGeom>
          <a:solidFill>
            <a:srgbClr val="376092"/>
          </a:soli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1" name="矩形 20"/>
          <p:cNvSpPr/>
          <p:nvPr/>
        </p:nvSpPr>
        <p:spPr>
          <a:xfrm>
            <a:off x="3779912" y="3157167"/>
            <a:ext cx="2981960" cy="560705"/>
          </a:xfrm>
          <a:prstGeom prst="rect">
            <a:avLst/>
          </a:prstGeom>
        </p:spPr>
        <p:txBody>
          <a:bodyPr wrap="none" lIns="68580" tIns="34290" rIns="68580" bIns="34290">
            <a:spAutoFit/>
          </a:bodyPr>
          <a:lstStyle/>
          <a:p>
            <a:pPr defTabSz="913765">
              <a:spcBef>
                <a:spcPts val="0"/>
              </a:spcBef>
              <a:spcAft>
                <a:spcPts val="0"/>
              </a:spcAft>
              <a:defRPr/>
            </a:pPr>
            <a:r>
              <a:rPr lang="zh-CN" altLang="en-US" sz="3200" b="1"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架构与关键技术</a:t>
            </a:r>
            <a:endParaRPr lang="zh-CN" altLang="en-US" sz="3200" b="1"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2" name="Rectangle 5"/>
          <p:cNvSpPr/>
          <p:nvPr/>
        </p:nvSpPr>
        <p:spPr bwMode="auto">
          <a:xfrm>
            <a:off x="3840730" y="3763323"/>
            <a:ext cx="4187654" cy="680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lvl="0" fontAlgn="base">
              <a:spcBef>
                <a:spcPct val="0"/>
              </a:spcBef>
              <a:spcAft>
                <a:spcPct val="0"/>
              </a:spcAft>
              <a:defRPr/>
            </a:pPr>
            <a:r>
              <a:rPr kumimoji="0" lang="zh-CN" altLang="en-US" sz="1200" b="0" i="0" u="none" strike="noStrike" kern="0" cap="none" spc="0" normalizeH="0" baseline="0" noProof="0" dirty="0">
                <a:ln>
                  <a:noFill/>
                </a:ln>
                <a:solidFill>
                  <a:sysClr val="window" lastClr="FFFFFF">
                    <a:lumMod val="50000"/>
                  </a:sysClr>
                </a:solidFill>
                <a:effectLst/>
                <a:uLnTx/>
                <a:uFillTx/>
                <a:latin typeface="微软雅黑" panose="020B0503020204020204" pitchFamily="34" charset="-122"/>
                <a:ea typeface="微软雅黑" panose="020B0503020204020204" pitchFamily="34" charset="-122"/>
                <a:cs typeface="+mn-ea"/>
                <a:sym typeface="+mn-lt"/>
              </a:rPr>
              <a:t>现在将展示架构与关键技术</a:t>
            </a:r>
            <a:endParaRPr kumimoji="0" lang="en-US" altLang="zh-CN" sz="1200" b="0" i="0" u="none" strike="noStrike" kern="0" cap="none" spc="0" normalizeH="0" baseline="0" noProof="0" dirty="0">
              <a:ln>
                <a:noFill/>
              </a:ln>
              <a:solidFill>
                <a:sysClr val="window" lastClr="FFFFFF">
                  <a:lumMod val="50000"/>
                </a:sysClr>
              </a:solidFill>
              <a:effectLst/>
              <a:uLnTx/>
              <a:uFillTx/>
              <a:latin typeface="微软雅黑" panose="020B0503020204020204" pitchFamily="34" charset="-122"/>
              <a:ea typeface="微软雅黑" panose="020B0503020204020204" pitchFamily="34" charset="-122"/>
              <a:cs typeface="+mn-ea"/>
              <a:sym typeface="+mn-lt"/>
            </a:endParaRPr>
          </a:p>
        </p:txBody>
      </p:sp>
      <p:sp>
        <p:nvSpPr>
          <p:cNvPr id="24" name="矩形 3"/>
          <p:cNvSpPr/>
          <p:nvPr/>
        </p:nvSpPr>
        <p:spPr>
          <a:xfrm>
            <a:off x="1111319" y="0"/>
            <a:ext cx="8028384" cy="2571750"/>
          </a:xfrm>
          <a:custGeom>
            <a:avLst/>
            <a:gdLst>
              <a:gd name="connsiteX0" fmla="*/ 0 w 8028384"/>
              <a:gd name="connsiteY0" fmla="*/ 0 h 2571750"/>
              <a:gd name="connsiteX1" fmla="*/ 8028384 w 8028384"/>
              <a:gd name="connsiteY1" fmla="*/ 0 h 2571750"/>
              <a:gd name="connsiteX2" fmla="*/ 8028384 w 8028384"/>
              <a:gd name="connsiteY2" fmla="*/ 2571750 h 2571750"/>
              <a:gd name="connsiteX3" fmla="*/ 0 w 8028384"/>
              <a:gd name="connsiteY3" fmla="*/ 2571750 h 2571750"/>
              <a:gd name="connsiteX4" fmla="*/ 0 w 8028384"/>
              <a:gd name="connsiteY4" fmla="*/ 0 h 2571750"/>
              <a:gd name="connsiteX0-1" fmla="*/ 0 w 8028384"/>
              <a:gd name="connsiteY0-2" fmla="*/ 0 h 2571750"/>
              <a:gd name="connsiteX1-3" fmla="*/ 8028384 w 8028384"/>
              <a:gd name="connsiteY1-4" fmla="*/ 0 h 2571750"/>
              <a:gd name="connsiteX2-5" fmla="*/ 8028384 w 8028384"/>
              <a:gd name="connsiteY2-6" fmla="*/ 2571750 h 2571750"/>
              <a:gd name="connsiteX3-7" fmla="*/ 2445165 w 8028384"/>
              <a:gd name="connsiteY3-8" fmla="*/ 2571078 h 2571750"/>
              <a:gd name="connsiteX4-9" fmla="*/ 0 w 8028384"/>
              <a:gd name="connsiteY4-10" fmla="*/ 2571750 h 2571750"/>
              <a:gd name="connsiteX5" fmla="*/ 0 w 8028384"/>
              <a:gd name="connsiteY5" fmla="*/ 0 h 2571750"/>
              <a:gd name="connsiteX0-11" fmla="*/ 0 w 8028384"/>
              <a:gd name="connsiteY0-12" fmla="*/ 0 h 2571750"/>
              <a:gd name="connsiteX1-13" fmla="*/ 8028384 w 8028384"/>
              <a:gd name="connsiteY1-14" fmla="*/ 0 h 2571750"/>
              <a:gd name="connsiteX2-15" fmla="*/ 8028384 w 8028384"/>
              <a:gd name="connsiteY2-16" fmla="*/ 2571750 h 2571750"/>
              <a:gd name="connsiteX3-17" fmla="*/ 2445165 w 8028384"/>
              <a:gd name="connsiteY3-18" fmla="*/ 2571078 h 2571750"/>
              <a:gd name="connsiteX4-19" fmla="*/ 0 w 8028384"/>
              <a:gd name="connsiteY4-20" fmla="*/ 0 h 25717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028384" h="2571750">
                <a:moveTo>
                  <a:pt x="0" y="0"/>
                </a:moveTo>
                <a:lnTo>
                  <a:pt x="8028384" y="0"/>
                </a:lnTo>
                <a:lnTo>
                  <a:pt x="8028384" y="2571750"/>
                </a:lnTo>
                <a:lnTo>
                  <a:pt x="2445165" y="2571078"/>
                </a:lnTo>
                <a:lnTo>
                  <a:pt x="0" y="0"/>
                </a:lnTo>
                <a:close/>
              </a:path>
            </a:pathLst>
          </a:custGeom>
          <a:solidFill>
            <a:srgbClr val="376092">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5" name="矩形 24"/>
          <p:cNvSpPr/>
          <p:nvPr/>
        </p:nvSpPr>
        <p:spPr>
          <a:xfrm>
            <a:off x="357249" y="1946807"/>
            <a:ext cx="1164421" cy="992579"/>
          </a:xfrm>
          <a:prstGeom prst="rect">
            <a:avLst/>
          </a:prstGeom>
        </p:spPr>
        <p:txBody>
          <a:bodyPr wrap="none" lIns="68580" tIns="34290" rIns="68580" bIns="34290">
            <a:spAutoFit/>
          </a:bodyPr>
          <a:lstStyle/>
          <a:p>
            <a:pPr defTabSz="913765">
              <a:spcBef>
                <a:spcPts val="0"/>
              </a:spcBef>
              <a:spcAft>
                <a:spcPts val="0"/>
              </a:spcAft>
              <a:defRPr/>
            </a:pPr>
            <a:r>
              <a:rPr lang="en-US" altLang="zh-CN" sz="6000" b="1" kern="0" spc="3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03</a:t>
            </a:r>
            <a:endParaRPr lang="zh-CN" altLang="en-US" sz="6000" b="1" kern="0" spc="3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33" name="矩形 32"/>
          <p:cNvSpPr/>
          <p:nvPr/>
        </p:nvSpPr>
        <p:spPr>
          <a:xfrm>
            <a:off x="357249" y="2894479"/>
            <a:ext cx="1444947" cy="315471"/>
          </a:xfrm>
          <a:prstGeom prst="rect">
            <a:avLst/>
          </a:prstGeom>
        </p:spPr>
        <p:txBody>
          <a:bodyPr wrap="none" lIns="68580" tIns="34290" rIns="68580" bIns="34290">
            <a:spAutoFit/>
          </a:bodyPr>
          <a:lstStyle/>
          <a:p>
            <a:pPr defTabSz="913765">
              <a:spcBef>
                <a:spcPts val="0"/>
              </a:spcBef>
              <a:spcAft>
                <a:spcPts val="0"/>
              </a:spcAft>
              <a:defRPr/>
            </a:pPr>
            <a:r>
              <a:rPr lang="en-US" altLang="zh-CN" sz="1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PART THREE</a:t>
            </a:r>
            <a:endParaRPr lang="zh-CN" altLang="en-US" sz="1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14" presetClass="entr" presetSubtype="1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randombar(horizontal)">
                                      <p:cBhvr>
                                        <p:cTn id="11" dur="500"/>
                                        <p:tgtEl>
                                          <p:spTgt spid="24"/>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randombar(horizontal)">
                                      <p:cBhvr>
                                        <p:cTn id="14" dur="500"/>
                                        <p:tgtEl>
                                          <p:spTgt spid="4"/>
                                        </p:tgtEl>
                                      </p:cBhvr>
                                    </p:animEffect>
                                  </p:childTnLst>
                                </p:cTn>
                              </p:par>
                            </p:childTnLst>
                          </p:cTn>
                        </p:par>
                        <p:par>
                          <p:cTn id="15" fill="hold">
                            <p:stCondLst>
                              <p:cond delay="500"/>
                            </p:stCondLst>
                            <p:childTnLst>
                              <p:par>
                                <p:cTn id="16" presetID="2" presetClass="entr" presetSubtype="2" decel="100000" fill="hold" grpId="0" nodeType="afterEffect">
                                  <p:stCondLst>
                                    <p:cond delay="0"/>
                                  </p:stCondLst>
                                  <p:iterate type="lt">
                                    <p:tmPct val="10000"/>
                                  </p:iterate>
                                  <p:childTnLst>
                                    <p:set>
                                      <p:cBhvr>
                                        <p:cTn id="17" dur="1" fill="hold">
                                          <p:stCondLst>
                                            <p:cond delay="0"/>
                                          </p:stCondLst>
                                        </p:cTn>
                                        <p:tgtEl>
                                          <p:spTgt spid="25"/>
                                        </p:tgtEl>
                                        <p:attrNameLst>
                                          <p:attrName>style.visibility</p:attrName>
                                        </p:attrNameLst>
                                      </p:cBhvr>
                                      <p:to>
                                        <p:strVal val="visible"/>
                                      </p:to>
                                    </p:set>
                                    <p:anim calcmode="lin" valueType="num">
                                      <p:cBhvr additive="base">
                                        <p:cTn id="18" dur="500" fill="hold"/>
                                        <p:tgtEl>
                                          <p:spTgt spid="25"/>
                                        </p:tgtEl>
                                        <p:attrNameLst>
                                          <p:attrName>ppt_x</p:attrName>
                                        </p:attrNameLst>
                                      </p:cBhvr>
                                      <p:tavLst>
                                        <p:tav tm="0">
                                          <p:val>
                                            <p:strVal val="1+#ppt_w/2"/>
                                          </p:val>
                                        </p:tav>
                                        <p:tav tm="100000">
                                          <p:val>
                                            <p:strVal val="#ppt_x"/>
                                          </p:val>
                                        </p:tav>
                                      </p:tavLst>
                                    </p:anim>
                                    <p:anim calcmode="lin" valueType="num">
                                      <p:cBhvr additive="base">
                                        <p:cTn id="19" dur="500" fill="hold"/>
                                        <p:tgtEl>
                                          <p:spTgt spid="25"/>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 calcmode="lin" valueType="num">
                                      <p:cBhvr additive="base">
                                        <p:cTn id="22" dur="500" fill="hold"/>
                                        <p:tgtEl>
                                          <p:spTgt spid="33"/>
                                        </p:tgtEl>
                                        <p:attrNameLst>
                                          <p:attrName>ppt_x</p:attrName>
                                        </p:attrNameLst>
                                      </p:cBhvr>
                                      <p:tavLst>
                                        <p:tav tm="0">
                                          <p:val>
                                            <p:strVal val="0-#ppt_w/2"/>
                                          </p:val>
                                        </p:tav>
                                        <p:tav tm="100000">
                                          <p:val>
                                            <p:strVal val="#ppt_x"/>
                                          </p:val>
                                        </p:tav>
                                      </p:tavLst>
                                    </p:anim>
                                    <p:anim calcmode="lin" valueType="num">
                                      <p:cBhvr additive="base">
                                        <p:cTn id="23" dur="500" fill="hold"/>
                                        <p:tgtEl>
                                          <p:spTgt spid="33"/>
                                        </p:tgtEl>
                                        <p:attrNameLst>
                                          <p:attrName>ppt_y</p:attrName>
                                        </p:attrNameLst>
                                      </p:cBhvr>
                                      <p:tavLst>
                                        <p:tav tm="0">
                                          <p:val>
                                            <p:strVal val="#ppt_y"/>
                                          </p:val>
                                        </p:tav>
                                        <p:tav tm="100000">
                                          <p:val>
                                            <p:strVal val="#ppt_y"/>
                                          </p:val>
                                        </p:tav>
                                      </p:tavLst>
                                    </p:anim>
                                  </p:childTnLst>
                                </p:cTn>
                              </p:par>
                            </p:childTnLst>
                          </p:cTn>
                        </p:par>
                        <p:par>
                          <p:cTn id="24" fill="hold">
                            <p:stCondLst>
                              <p:cond delay="550"/>
                            </p:stCondLst>
                            <p:childTnLst>
                              <p:par>
                                <p:cTn id="25" presetID="2" presetClass="entr" presetSubtype="2" decel="100000" fill="hold" grpId="0" nodeType="afterEffect">
                                  <p:stCondLst>
                                    <p:cond delay="0"/>
                                  </p:stCondLst>
                                  <p:iterate type="lt">
                                    <p:tmPct val="10000"/>
                                  </p:iterate>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childTnLst>
                          </p:cTn>
                        </p:par>
                        <p:par>
                          <p:cTn id="29" fill="hold">
                            <p:stCondLst>
                              <p:cond delay="1350"/>
                            </p:stCondLst>
                            <p:childTnLst>
                              <p:par>
                                <p:cTn id="30" presetID="5" presetClass="entr" presetSubtype="10"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checkerboard(across)">
                                      <p:cBhvr>
                                        <p:cTn id="3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21" grpId="0"/>
      <p:bldP spid="22" grpId="0"/>
      <p:bldP spid="24" grpId="0" animBg="1"/>
      <p:bldP spid="25" grpId="0"/>
      <p:bldP spid="3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1830950" cy="400110"/>
            </a:xfrm>
            <a:prstGeom prst="rect">
              <a:avLst/>
            </a:prstGeom>
          </p:spPr>
          <p:txBody>
            <a:bodyPr wrap="none">
              <a:spAutoFit/>
            </a:bodyPr>
            <a:lstStyle/>
            <a:p>
              <a:pPr defTabSz="913765">
                <a:defRPr/>
              </a:pPr>
              <a:r>
                <a:rPr lang="en-GB" altLang="zh-CN" sz="2000" b="1" kern="0" dirty="0">
                  <a:solidFill>
                    <a:srgbClr val="376092"/>
                  </a:solidFill>
                  <a:latin typeface="微软雅黑" panose="020B0503020204020204" pitchFamily="34" charset="-122"/>
                  <a:ea typeface="微软雅黑" panose="020B0503020204020204" pitchFamily="34" charset="-122"/>
                  <a:cs typeface="+mn-ea"/>
                  <a:sym typeface="+mn-lt"/>
                </a:rPr>
                <a:t>MVC</a:t>
              </a: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架构风格</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03</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grpSp>
        <p:nvGrpSpPr>
          <p:cNvPr id="5" name="组合 4"/>
          <p:cNvGrpSpPr/>
          <p:nvPr/>
        </p:nvGrpSpPr>
        <p:grpSpPr>
          <a:xfrm>
            <a:off x="395626" y="1491630"/>
            <a:ext cx="3466702" cy="2680484"/>
            <a:chOff x="5302629" y="1725490"/>
            <a:chExt cx="4622270" cy="3573985"/>
          </a:xfrm>
        </p:grpSpPr>
        <p:sp>
          <p:nvSpPr>
            <p:cNvPr id="6" name="文本框 6"/>
            <p:cNvSpPr txBox="1"/>
            <p:nvPr/>
          </p:nvSpPr>
          <p:spPr>
            <a:xfrm>
              <a:off x="5439948" y="2301555"/>
              <a:ext cx="3652057" cy="299792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本项目中，我们采用了</a:t>
              </a: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MVC</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架构风格软件设计模式，将应用程序分成三个主要组成部分：模型、视图和控制器。</a:t>
              </a:r>
              <a:endPar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endPar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使用</a:t>
              </a: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MVC</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模式有很多优势，可以简化后期对项目的修改、扩展等维护操作；使项目的某一部分变得可以重复利用；使项目的结构更加直观</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endPar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7" name="文本框 7"/>
            <p:cNvSpPr txBox="1"/>
            <p:nvPr/>
          </p:nvSpPr>
          <p:spPr>
            <a:xfrm>
              <a:off x="5302629" y="1725490"/>
              <a:ext cx="4622270"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采用</a:t>
              </a:r>
              <a:r>
                <a:rPr lang="en-US" altLang="zh-CN" sz="1400" b="1" kern="0" dirty="0">
                  <a:solidFill>
                    <a:srgbClr val="376092"/>
                  </a:solidFill>
                  <a:latin typeface="微软雅黑" panose="020B0503020204020204" pitchFamily="34" charset="-122"/>
                  <a:ea typeface="微软雅黑" panose="020B0503020204020204" pitchFamily="34" charset="-122"/>
                  <a:cs typeface="+mn-ea"/>
                  <a:sym typeface="+mn-lt"/>
                </a:rPr>
                <a:t>MVC</a:t>
              </a: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架构风格进行设计</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pic>
        <p:nvPicPr>
          <p:cNvPr id="2" name="图片 1"/>
          <p:cNvPicPr>
            <a:picLocks noChangeAspect="1"/>
          </p:cNvPicPr>
          <p:nvPr/>
        </p:nvPicPr>
        <p:blipFill>
          <a:blip r:embed="rId1"/>
          <a:stretch>
            <a:fillRect/>
          </a:stretch>
        </p:blipFill>
        <p:spPr>
          <a:xfrm>
            <a:off x="3779912" y="1312835"/>
            <a:ext cx="5225579" cy="285927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1723549" cy="400110"/>
            </a:xfrm>
            <a:prstGeom prst="rect">
              <a:avLst/>
            </a:prstGeom>
          </p:spPr>
          <p:txBody>
            <a:bodyPr wrap="none">
              <a:spAutoFit/>
            </a:bodyPr>
            <a:lstStyle/>
            <a:p>
              <a:pPr defTabSz="913765">
                <a:defRPr/>
              </a:pP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多层架构风格</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03</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grpSp>
        <p:nvGrpSpPr>
          <p:cNvPr id="5" name="组合 4"/>
          <p:cNvGrpSpPr/>
          <p:nvPr/>
        </p:nvGrpSpPr>
        <p:grpSpPr>
          <a:xfrm>
            <a:off x="1256070" y="1491630"/>
            <a:ext cx="3466702" cy="2462476"/>
            <a:chOff x="4721815" y="1725490"/>
            <a:chExt cx="4622270" cy="3283307"/>
          </a:xfrm>
        </p:grpSpPr>
        <p:sp>
          <p:nvSpPr>
            <p:cNvPr id="6" name="文本框 6"/>
            <p:cNvSpPr txBox="1"/>
            <p:nvPr/>
          </p:nvSpPr>
          <p:spPr>
            <a:xfrm>
              <a:off x="5206268" y="2301555"/>
              <a:ext cx="3652057" cy="270724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我们还采用了多层架构风格的软件设计模式，将应用程序分成多个层次，每个层次都有自己的职责和功能。</a:t>
              </a:r>
              <a:endPar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endPar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使用多层架构风格有很多优点，例如提高了代码的可重用性、可维护性和可扩展性；使代码更加模块化，更容易理解和修改；提高了代码的可测试性和可靠性</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7" name="文本框 7"/>
            <p:cNvSpPr txBox="1"/>
            <p:nvPr/>
          </p:nvSpPr>
          <p:spPr>
            <a:xfrm>
              <a:off x="4721815" y="1725490"/>
              <a:ext cx="4622270"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采用多层架构风格进行设计</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pic>
        <p:nvPicPr>
          <p:cNvPr id="4" name="图片 3" descr="4bdca651bc0bbe13a2195fea0d568f7"/>
          <p:cNvPicPr>
            <a:picLocks noChangeAspect="1"/>
          </p:cNvPicPr>
          <p:nvPr/>
        </p:nvPicPr>
        <p:blipFill>
          <a:blip r:embed="rId1"/>
          <a:stretch>
            <a:fillRect/>
          </a:stretch>
        </p:blipFill>
        <p:spPr>
          <a:xfrm>
            <a:off x="5332724" y="752164"/>
            <a:ext cx="1737464" cy="416876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p:cNvSpPr/>
          <p:nvPr/>
        </p:nvSpPr>
        <p:spPr>
          <a:xfrm>
            <a:off x="3948478" y="1686564"/>
            <a:ext cx="90122" cy="682948"/>
          </a:xfrm>
          <a:prstGeom prst="roundRect">
            <a:avLst>
              <a:gd name="adj" fmla="val 50000"/>
            </a:avLst>
          </a:prstGeom>
          <a:solidFill>
            <a:srgbClr val="376092"/>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4" name="矩形: 圆角 3"/>
          <p:cNvSpPr/>
          <p:nvPr/>
        </p:nvSpPr>
        <p:spPr>
          <a:xfrm>
            <a:off x="3948478" y="2625424"/>
            <a:ext cx="90122" cy="682948"/>
          </a:xfrm>
          <a:prstGeom prst="roundRect">
            <a:avLst>
              <a:gd name="adj" fmla="val 50000"/>
            </a:avLst>
          </a:prstGeom>
          <a:solidFill>
            <a:srgbClr val="376092"/>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grpSp>
        <p:nvGrpSpPr>
          <p:cNvPr id="8" name="组合 7"/>
          <p:cNvGrpSpPr/>
          <p:nvPr/>
        </p:nvGrpSpPr>
        <p:grpSpPr>
          <a:xfrm>
            <a:off x="1171178" y="1630874"/>
            <a:ext cx="2095500" cy="2664478"/>
            <a:chOff x="3060478" y="2286376"/>
            <a:chExt cx="1756254" cy="2233118"/>
          </a:xfrm>
          <a:solidFill>
            <a:srgbClr val="376092"/>
          </a:solidFill>
          <a:effectLst>
            <a:outerShdw blurRad="254000" dist="63500" dir="2700000" algn="tl" rotWithShape="0">
              <a:prstClr val="black">
                <a:alpha val="40000"/>
              </a:prstClr>
            </a:outerShdw>
          </a:effectLst>
        </p:grpSpPr>
        <p:sp>
          <p:nvSpPr>
            <p:cNvPr id="9" name="ExtraShape"/>
            <p:cNvSpPr/>
            <p:nvPr/>
          </p:nvSpPr>
          <p:spPr>
            <a:xfrm flipH="1">
              <a:off x="3695215" y="4036227"/>
              <a:ext cx="760395" cy="483267"/>
            </a:xfrm>
            <a:custGeom>
              <a:avLst/>
              <a:gdLst/>
              <a:ahLst/>
              <a:cxnLst/>
              <a:rect l="0" t="0" r="0" b="0"/>
              <a:pathLst>
                <a:path w="120000" h="120000" extrusionOk="0">
                  <a:moveTo>
                    <a:pt x="23692" y="43693"/>
                  </a:moveTo>
                  <a:lnTo>
                    <a:pt x="22701" y="43787"/>
                  </a:lnTo>
                  <a:lnTo>
                    <a:pt x="21774" y="44038"/>
                  </a:lnTo>
                  <a:lnTo>
                    <a:pt x="20930" y="44509"/>
                  </a:lnTo>
                  <a:lnTo>
                    <a:pt x="20129" y="45043"/>
                  </a:lnTo>
                  <a:lnTo>
                    <a:pt x="19371" y="45796"/>
                  </a:lnTo>
                  <a:lnTo>
                    <a:pt x="18717" y="46643"/>
                  </a:lnTo>
                  <a:lnTo>
                    <a:pt x="18106" y="47617"/>
                  </a:lnTo>
                  <a:lnTo>
                    <a:pt x="17537" y="48684"/>
                  </a:lnTo>
                  <a:lnTo>
                    <a:pt x="17052" y="49877"/>
                  </a:lnTo>
                  <a:lnTo>
                    <a:pt x="16673" y="51132"/>
                  </a:lnTo>
                  <a:lnTo>
                    <a:pt x="16314" y="52450"/>
                  </a:lnTo>
                  <a:lnTo>
                    <a:pt x="15998" y="53832"/>
                  </a:lnTo>
                  <a:lnTo>
                    <a:pt x="15787" y="55244"/>
                  </a:lnTo>
                  <a:lnTo>
                    <a:pt x="15619" y="56688"/>
                  </a:lnTo>
                  <a:lnTo>
                    <a:pt x="15534" y="58195"/>
                  </a:lnTo>
                  <a:lnTo>
                    <a:pt x="15492" y="59670"/>
                  </a:lnTo>
                  <a:lnTo>
                    <a:pt x="15534" y="61177"/>
                  </a:lnTo>
                  <a:lnTo>
                    <a:pt x="15619" y="62652"/>
                  </a:lnTo>
                  <a:lnTo>
                    <a:pt x="15787" y="64127"/>
                  </a:lnTo>
                  <a:lnTo>
                    <a:pt x="15998" y="65540"/>
                  </a:lnTo>
                  <a:lnTo>
                    <a:pt x="16314" y="66921"/>
                  </a:lnTo>
                  <a:lnTo>
                    <a:pt x="16673" y="68239"/>
                  </a:lnTo>
                  <a:lnTo>
                    <a:pt x="17052" y="69495"/>
                  </a:lnTo>
                  <a:lnTo>
                    <a:pt x="17537" y="70656"/>
                  </a:lnTo>
                  <a:lnTo>
                    <a:pt x="18106" y="71723"/>
                  </a:lnTo>
                  <a:lnTo>
                    <a:pt x="18717" y="72696"/>
                  </a:lnTo>
                  <a:lnTo>
                    <a:pt x="19371" y="73544"/>
                  </a:lnTo>
                  <a:lnTo>
                    <a:pt x="20129" y="74266"/>
                  </a:lnTo>
                  <a:lnTo>
                    <a:pt x="20930" y="74862"/>
                  </a:lnTo>
                  <a:lnTo>
                    <a:pt x="21774" y="75302"/>
                  </a:lnTo>
                  <a:lnTo>
                    <a:pt x="22701" y="75553"/>
                  </a:lnTo>
                  <a:lnTo>
                    <a:pt x="23692" y="75647"/>
                  </a:lnTo>
                  <a:lnTo>
                    <a:pt x="96265" y="75647"/>
                  </a:lnTo>
                  <a:lnTo>
                    <a:pt x="97256" y="75553"/>
                  </a:lnTo>
                  <a:lnTo>
                    <a:pt x="98183" y="75302"/>
                  </a:lnTo>
                  <a:lnTo>
                    <a:pt x="99047" y="74862"/>
                  </a:lnTo>
                  <a:lnTo>
                    <a:pt x="99848" y="74266"/>
                  </a:lnTo>
                  <a:lnTo>
                    <a:pt x="100586" y="73544"/>
                  </a:lnTo>
                  <a:lnTo>
                    <a:pt x="101261" y="72696"/>
                  </a:lnTo>
                  <a:lnTo>
                    <a:pt x="101893" y="71723"/>
                  </a:lnTo>
                  <a:lnTo>
                    <a:pt x="102420" y="70656"/>
                  </a:lnTo>
                  <a:lnTo>
                    <a:pt x="102905" y="69495"/>
                  </a:lnTo>
                  <a:lnTo>
                    <a:pt x="103326" y="68239"/>
                  </a:lnTo>
                  <a:lnTo>
                    <a:pt x="103664" y="66921"/>
                  </a:lnTo>
                  <a:lnTo>
                    <a:pt x="103959" y="65540"/>
                  </a:lnTo>
                  <a:lnTo>
                    <a:pt x="104191" y="64127"/>
                  </a:lnTo>
                  <a:lnTo>
                    <a:pt x="104359" y="62652"/>
                  </a:lnTo>
                  <a:lnTo>
                    <a:pt x="104444" y="61177"/>
                  </a:lnTo>
                  <a:lnTo>
                    <a:pt x="104465" y="59670"/>
                  </a:lnTo>
                  <a:lnTo>
                    <a:pt x="104444" y="58195"/>
                  </a:lnTo>
                  <a:lnTo>
                    <a:pt x="104359" y="56688"/>
                  </a:lnTo>
                  <a:lnTo>
                    <a:pt x="104191" y="55244"/>
                  </a:lnTo>
                  <a:lnTo>
                    <a:pt x="103959" y="53832"/>
                  </a:lnTo>
                  <a:lnTo>
                    <a:pt x="103664" y="52450"/>
                  </a:lnTo>
                  <a:lnTo>
                    <a:pt x="103326" y="51132"/>
                  </a:lnTo>
                  <a:lnTo>
                    <a:pt x="102905" y="49877"/>
                  </a:lnTo>
                  <a:lnTo>
                    <a:pt x="102420" y="48684"/>
                  </a:lnTo>
                  <a:lnTo>
                    <a:pt x="101872" y="47617"/>
                  </a:lnTo>
                  <a:lnTo>
                    <a:pt x="101261" y="46643"/>
                  </a:lnTo>
                  <a:lnTo>
                    <a:pt x="100586" y="45796"/>
                  </a:lnTo>
                  <a:lnTo>
                    <a:pt x="99848" y="45043"/>
                  </a:lnTo>
                  <a:lnTo>
                    <a:pt x="99047" y="44509"/>
                  </a:lnTo>
                  <a:lnTo>
                    <a:pt x="98183" y="44038"/>
                  </a:lnTo>
                  <a:lnTo>
                    <a:pt x="97256" y="43787"/>
                  </a:lnTo>
                  <a:lnTo>
                    <a:pt x="96265" y="43693"/>
                  </a:lnTo>
                  <a:lnTo>
                    <a:pt x="23692" y="43693"/>
                  </a:lnTo>
                  <a:close/>
                  <a:moveTo>
                    <a:pt x="10223" y="0"/>
                  </a:moveTo>
                  <a:lnTo>
                    <a:pt x="8979" y="94"/>
                  </a:lnTo>
                  <a:lnTo>
                    <a:pt x="7841" y="376"/>
                  </a:lnTo>
                  <a:lnTo>
                    <a:pt x="6766" y="816"/>
                  </a:lnTo>
                  <a:lnTo>
                    <a:pt x="5754" y="1381"/>
                  </a:lnTo>
                  <a:lnTo>
                    <a:pt x="4826" y="2103"/>
                  </a:lnTo>
                  <a:lnTo>
                    <a:pt x="3983" y="2950"/>
                  </a:lnTo>
                  <a:lnTo>
                    <a:pt x="3225" y="3923"/>
                  </a:lnTo>
                  <a:lnTo>
                    <a:pt x="2550" y="4990"/>
                  </a:lnTo>
                  <a:lnTo>
                    <a:pt x="1960" y="6152"/>
                  </a:lnTo>
                  <a:lnTo>
                    <a:pt x="1433" y="7439"/>
                  </a:lnTo>
                  <a:lnTo>
                    <a:pt x="990" y="8757"/>
                  </a:lnTo>
                  <a:lnTo>
                    <a:pt x="632" y="10107"/>
                  </a:lnTo>
                  <a:lnTo>
                    <a:pt x="337" y="11551"/>
                  </a:lnTo>
                  <a:lnTo>
                    <a:pt x="147" y="12995"/>
                  </a:lnTo>
                  <a:lnTo>
                    <a:pt x="42" y="14501"/>
                  </a:lnTo>
                  <a:lnTo>
                    <a:pt x="0" y="15976"/>
                  </a:lnTo>
                  <a:lnTo>
                    <a:pt x="42" y="17483"/>
                  </a:lnTo>
                  <a:lnTo>
                    <a:pt x="147" y="18958"/>
                  </a:lnTo>
                  <a:lnTo>
                    <a:pt x="337" y="20434"/>
                  </a:lnTo>
                  <a:lnTo>
                    <a:pt x="632" y="21846"/>
                  </a:lnTo>
                  <a:lnTo>
                    <a:pt x="990" y="23227"/>
                  </a:lnTo>
                  <a:lnTo>
                    <a:pt x="1433" y="24546"/>
                  </a:lnTo>
                  <a:lnTo>
                    <a:pt x="1960" y="25801"/>
                  </a:lnTo>
                  <a:lnTo>
                    <a:pt x="2550" y="26963"/>
                  </a:lnTo>
                  <a:lnTo>
                    <a:pt x="3225" y="28030"/>
                  </a:lnTo>
                  <a:lnTo>
                    <a:pt x="3983" y="29003"/>
                  </a:lnTo>
                  <a:lnTo>
                    <a:pt x="4826" y="29850"/>
                  </a:lnTo>
                  <a:lnTo>
                    <a:pt x="5754" y="30572"/>
                  </a:lnTo>
                  <a:lnTo>
                    <a:pt x="6766" y="31169"/>
                  </a:lnTo>
                  <a:lnTo>
                    <a:pt x="7841" y="31577"/>
                  </a:lnTo>
                  <a:lnTo>
                    <a:pt x="8979" y="31859"/>
                  </a:lnTo>
                  <a:lnTo>
                    <a:pt x="10223" y="31953"/>
                  </a:lnTo>
                  <a:lnTo>
                    <a:pt x="109734" y="31953"/>
                  </a:lnTo>
                  <a:lnTo>
                    <a:pt x="110978" y="31859"/>
                  </a:lnTo>
                  <a:lnTo>
                    <a:pt x="112137" y="31577"/>
                  </a:lnTo>
                  <a:lnTo>
                    <a:pt x="113233" y="31169"/>
                  </a:lnTo>
                  <a:lnTo>
                    <a:pt x="114224" y="30572"/>
                  </a:lnTo>
                  <a:lnTo>
                    <a:pt x="115151" y="29850"/>
                  </a:lnTo>
                  <a:lnTo>
                    <a:pt x="115974" y="29003"/>
                  </a:lnTo>
                  <a:lnTo>
                    <a:pt x="116753" y="28030"/>
                  </a:lnTo>
                  <a:lnTo>
                    <a:pt x="117407" y="26963"/>
                  </a:lnTo>
                  <a:lnTo>
                    <a:pt x="118039" y="25801"/>
                  </a:lnTo>
                  <a:lnTo>
                    <a:pt x="118545" y="24546"/>
                  </a:lnTo>
                  <a:lnTo>
                    <a:pt x="118988" y="23227"/>
                  </a:lnTo>
                  <a:lnTo>
                    <a:pt x="119346" y="21846"/>
                  </a:lnTo>
                  <a:lnTo>
                    <a:pt x="119620" y="20434"/>
                  </a:lnTo>
                  <a:lnTo>
                    <a:pt x="119810" y="18958"/>
                  </a:lnTo>
                  <a:lnTo>
                    <a:pt x="119957" y="17483"/>
                  </a:lnTo>
                  <a:lnTo>
                    <a:pt x="120000" y="15976"/>
                  </a:lnTo>
                  <a:lnTo>
                    <a:pt x="119957" y="14501"/>
                  </a:lnTo>
                  <a:lnTo>
                    <a:pt x="119810" y="12995"/>
                  </a:lnTo>
                  <a:lnTo>
                    <a:pt x="119620" y="11551"/>
                  </a:lnTo>
                  <a:lnTo>
                    <a:pt x="119346" y="10107"/>
                  </a:lnTo>
                  <a:lnTo>
                    <a:pt x="118988" y="8757"/>
                  </a:lnTo>
                  <a:lnTo>
                    <a:pt x="118545" y="7439"/>
                  </a:lnTo>
                  <a:lnTo>
                    <a:pt x="118039" y="6152"/>
                  </a:lnTo>
                  <a:lnTo>
                    <a:pt x="117428" y="4990"/>
                  </a:lnTo>
                  <a:lnTo>
                    <a:pt x="116753" y="3923"/>
                  </a:lnTo>
                  <a:lnTo>
                    <a:pt x="115974" y="2950"/>
                  </a:lnTo>
                  <a:lnTo>
                    <a:pt x="115151" y="2103"/>
                  </a:lnTo>
                  <a:lnTo>
                    <a:pt x="114224" y="1381"/>
                  </a:lnTo>
                  <a:lnTo>
                    <a:pt x="113233" y="816"/>
                  </a:lnTo>
                  <a:lnTo>
                    <a:pt x="112137" y="376"/>
                  </a:lnTo>
                  <a:lnTo>
                    <a:pt x="110978" y="94"/>
                  </a:lnTo>
                  <a:lnTo>
                    <a:pt x="109734" y="0"/>
                  </a:lnTo>
                  <a:lnTo>
                    <a:pt x="10223" y="0"/>
                  </a:lnTo>
                  <a:close/>
                  <a:moveTo>
                    <a:pt x="27992" y="87010"/>
                  </a:moveTo>
                  <a:lnTo>
                    <a:pt x="29594" y="90054"/>
                  </a:lnTo>
                  <a:lnTo>
                    <a:pt x="31217" y="93068"/>
                  </a:lnTo>
                  <a:lnTo>
                    <a:pt x="32039" y="94606"/>
                  </a:lnTo>
                  <a:lnTo>
                    <a:pt x="32882" y="96081"/>
                  </a:lnTo>
                  <a:lnTo>
                    <a:pt x="33704" y="97588"/>
                  </a:lnTo>
                  <a:lnTo>
                    <a:pt x="34568" y="99032"/>
                  </a:lnTo>
                  <a:lnTo>
                    <a:pt x="35432" y="100444"/>
                  </a:lnTo>
                  <a:lnTo>
                    <a:pt x="36318" y="101888"/>
                  </a:lnTo>
                  <a:lnTo>
                    <a:pt x="37203" y="103238"/>
                  </a:lnTo>
                  <a:lnTo>
                    <a:pt x="38109" y="104588"/>
                  </a:lnTo>
                  <a:lnTo>
                    <a:pt x="39037" y="105906"/>
                  </a:lnTo>
                  <a:lnTo>
                    <a:pt x="39964" y="107193"/>
                  </a:lnTo>
                  <a:lnTo>
                    <a:pt x="40913" y="108417"/>
                  </a:lnTo>
                  <a:lnTo>
                    <a:pt x="41861" y="109610"/>
                  </a:lnTo>
                  <a:lnTo>
                    <a:pt x="42852" y="110740"/>
                  </a:lnTo>
                  <a:lnTo>
                    <a:pt x="43843" y="111838"/>
                  </a:lnTo>
                  <a:lnTo>
                    <a:pt x="44855" y="112874"/>
                  </a:lnTo>
                  <a:lnTo>
                    <a:pt x="45887" y="113847"/>
                  </a:lnTo>
                  <a:lnTo>
                    <a:pt x="46941" y="114758"/>
                  </a:lnTo>
                  <a:lnTo>
                    <a:pt x="48037" y="115636"/>
                  </a:lnTo>
                  <a:lnTo>
                    <a:pt x="49112" y="116390"/>
                  </a:lnTo>
                  <a:lnTo>
                    <a:pt x="50230" y="117112"/>
                  </a:lnTo>
                  <a:lnTo>
                    <a:pt x="51389" y="117771"/>
                  </a:lnTo>
                  <a:lnTo>
                    <a:pt x="52548" y="118336"/>
                  </a:lnTo>
                  <a:lnTo>
                    <a:pt x="53750" y="118869"/>
                  </a:lnTo>
                  <a:lnTo>
                    <a:pt x="54951" y="119246"/>
                  </a:lnTo>
                  <a:lnTo>
                    <a:pt x="56195" y="119591"/>
                  </a:lnTo>
                  <a:lnTo>
                    <a:pt x="57460" y="119780"/>
                  </a:lnTo>
                  <a:lnTo>
                    <a:pt x="58745" y="119968"/>
                  </a:lnTo>
                  <a:lnTo>
                    <a:pt x="60073" y="120000"/>
                  </a:lnTo>
                  <a:lnTo>
                    <a:pt x="61359" y="119968"/>
                  </a:lnTo>
                  <a:lnTo>
                    <a:pt x="62603" y="119811"/>
                  </a:lnTo>
                  <a:lnTo>
                    <a:pt x="63846" y="119623"/>
                  </a:lnTo>
                  <a:lnTo>
                    <a:pt x="65048" y="119309"/>
                  </a:lnTo>
                  <a:lnTo>
                    <a:pt x="66249" y="118932"/>
                  </a:lnTo>
                  <a:lnTo>
                    <a:pt x="67409" y="118461"/>
                  </a:lnTo>
                  <a:lnTo>
                    <a:pt x="68568" y="117959"/>
                  </a:lnTo>
                  <a:lnTo>
                    <a:pt x="69685" y="117331"/>
                  </a:lnTo>
                  <a:lnTo>
                    <a:pt x="70781" y="116672"/>
                  </a:lnTo>
                  <a:lnTo>
                    <a:pt x="71898" y="115919"/>
                  </a:lnTo>
                  <a:lnTo>
                    <a:pt x="72952" y="115103"/>
                  </a:lnTo>
                  <a:lnTo>
                    <a:pt x="74006" y="114255"/>
                  </a:lnTo>
                  <a:lnTo>
                    <a:pt x="75018" y="113314"/>
                  </a:lnTo>
                  <a:lnTo>
                    <a:pt x="76030" y="112309"/>
                  </a:lnTo>
                  <a:lnTo>
                    <a:pt x="77020" y="111273"/>
                  </a:lnTo>
                  <a:lnTo>
                    <a:pt x="78011" y="110175"/>
                  </a:lnTo>
                  <a:lnTo>
                    <a:pt x="78981" y="108982"/>
                  </a:lnTo>
                  <a:lnTo>
                    <a:pt x="79887" y="107789"/>
                  </a:lnTo>
                  <a:lnTo>
                    <a:pt x="80815" y="106534"/>
                  </a:lnTo>
                  <a:lnTo>
                    <a:pt x="81721" y="105247"/>
                  </a:lnTo>
                  <a:lnTo>
                    <a:pt x="82606" y="103897"/>
                  </a:lnTo>
                  <a:lnTo>
                    <a:pt x="83492" y="102516"/>
                  </a:lnTo>
                  <a:lnTo>
                    <a:pt x="84356" y="101072"/>
                  </a:lnTo>
                  <a:lnTo>
                    <a:pt x="85199" y="99628"/>
                  </a:lnTo>
                  <a:lnTo>
                    <a:pt x="86000" y="98184"/>
                  </a:lnTo>
                  <a:lnTo>
                    <a:pt x="86822" y="96646"/>
                  </a:lnTo>
                  <a:lnTo>
                    <a:pt x="87623" y="95077"/>
                  </a:lnTo>
                  <a:lnTo>
                    <a:pt x="88382" y="93539"/>
                  </a:lnTo>
                  <a:lnTo>
                    <a:pt x="89162" y="91938"/>
                  </a:lnTo>
                  <a:lnTo>
                    <a:pt x="89920" y="90306"/>
                  </a:lnTo>
                  <a:lnTo>
                    <a:pt x="90637" y="88673"/>
                  </a:lnTo>
                  <a:lnTo>
                    <a:pt x="91375" y="87010"/>
                  </a:lnTo>
                  <a:lnTo>
                    <a:pt x="27992" y="87010"/>
                  </a:lnTo>
                  <a:close/>
                </a:path>
              </a:pathLst>
            </a:custGeom>
            <a:grpFill/>
            <a:ln w="38100">
              <a:no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sz="1350" dirty="0">
                <a:latin typeface="微软雅黑" panose="020B0503020204020204" pitchFamily="34" charset="-122"/>
                <a:ea typeface="微软雅黑" panose="020B0503020204020204" pitchFamily="34" charset="-122"/>
                <a:cs typeface="+mn-ea"/>
                <a:sym typeface="+mn-lt"/>
              </a:endParaRPr>
            </a:p>
          </p:txBody>
        </p:sp>
        <p:sp>
          <p:nvSpPr>
            <p:cNvPr id="10" name="ExtraShape"/>
            <p:cNvSpPr/>
            <p:nvPr/>
          </p:nvSpPr>
          <p:spPr>
            <a:xfrm flipH="1">
              <a:off x="3060478" y="2286376"/>
              <a:ext cx="1419031" cy="1704711"/>
            </a:xfrm>
            <a:custGeom>
              <a:avLst/>
              <a:gdLst/>
              <a:ahLst/>
              <a:cxnLst/>
              <a:rect l="0" t="0" r="0" b="0"/>
              <a:pathLst>
                <a:path w="120000" h="120000" extrusionOk="0">
                  <a:moveTo>
                    <a:pt x="95873" y="6879"/>
                  </a:moveTo>
                  <a:lnTo>
                    <a:pt x="99915" y="10234"/>
                  </a:lnTo>
                  <a:lnTo>
                    <a:pt x="0" y="93310"/>
                  </a:lnTo>
                  <a:lnTo>
                    <a:pt x="0" y="119822"/>
                  </a:lnTo>
                  <a:lnTo>
                    <a:pt x="293" y="119857"/>
                  </a:lnTo>
                  <a:lnTo>
                    <a:pt x="541" y="119884"/>
                  </a:lnTo>
                  <a:lnTo>
                    <a:pt x="779" y="119911"/>
                  </a:lnTo>
                  <a:lnTo>
                    <a:pt x="1027" y="119928"/>
                  </a:lnTo>
                  <a:lnTo>
                    <a:pt x="1320" y="119955"/>
                  </a:lnTo>
                  <a:lnTo>
                    <a:pt x="1716" y="119964"/>
                  </a:lnTo>
                  <a:lnTo>
                    <a:pt x="2224" y="119973"/>
                  </a:lnTo>
                  <a:lnTo>
                    <a:pt x="2890" y="119982"/>
                  </a:lnTo>
                  <a:lnTo>
                    <a:pt x="3748" y="119991"/>
                  </a:lnTo>
                  <a:lnTo>
                    <a:pt x="4832" y="120000"/>
                  </a:lnTo>
                  <a:lnTo>
                    <a:pt x="6175" y="120000"/>
                  </a:lnTo>
                  <a:lnTo>
                    <a:pt x="7823" y="120000"/>
                  </a:lnTo>
                  <a:lnTo>
                    <a:pt x="9799" y="120000"/>
                  </a:lnTo>
                  <a:lnTo>
                    <a:pt x="12136" y="120000"/>
                  </a:lnTo>
                  <a:lnTo>
                    <a:pt x="14857" y="120000"/>
                  </a:lnTo>
                  <a:lnTo>
                    <a:pt x="18041" y="120000"/>
                  </a:lnTo>
                  <a:lnTo>
                    <a:pt x="18650" y="119982"/>
                  </a:lnTo>
                  <a:lnTo>
                    <a:pt x="19237" y="119902"/>
                  </a:lnTo>
                  <a:lnTo>
                    <a:pt x="19779" y="119795"/>
                  </a:lnTo>
                  <a:lnTo>
                    <a:pt x="20276" y="119635"/>
                  </a:lnTo>
                  <a:lnTo>
                    <a:pt x="20728" y="119448"/>
                  </a:lnTo>
                  <a:lnTo>
                    <a:pt x="21157" y="119225"/>
                  </a:lnTo>
                  <a:lnTo>
                    <a:pt x="21541" y="118967"/>
                  </a:lnTo>
                  <a:lnTo>
                    <a:pt x="21879" y="118682"/>
                  </a:lnTo>
                  <a:lnTo>
                    <a:pt x="22173" y="118380"/>
                  </a:lnTo>
                  <a:lnTo>
                    <a:pt x="22432" y="118051"/>
                  </a:lnTo>
                  <a:lnTo>
                    <a:pt x="22658" y="117703"/>
                  </a:lnTo>
                  <a:lnTo>
                    <a:pt x="22839" y="117339"/>
                  </a:lnTo>
                  <a:lnTo>
                    <a:pt x="22974" y="116965"/>
                  </a:lnTo>
                  <a:lnTo>
                    <a:pt x="23087" y="116573"/>
                  </a:lnTo>
                  <a:lnTo>
                    <a:pt x="23144" y="116191"/>
                  </a:lnTo>
                  <a:lnTo>
                    <a:pt x="23166" y="115790"/>
                  </a:lnTo>
                  <a:lnTo>
                    <a:pt x="23144" y="115390"/>
                  </a:lnTo>
                  <a:lnTo>
                    <a:pt x="23087" y="115007"/>
                  </a:lnTo>
                  <a:lnTo>
                    <a:pt x="22986" y="114615"/>
                  </a:lnTo>
                  <a:lnTo>
                    <a:pt x="22850" y="114242"/>
                  </a:lnTo>
                  <a:lnTo>
                    <a:pt x="22670" y="113877"/>
                  </a:lnTo>
                  <a:lnTo>
                    <a:pt x="22444" y="113539"/>
                  </a:lnTo>
                  <a:lnTo>
                    <a:pt x="22184" y="113200"/>
                  </a:lnTo>
                  <a:lnTo>
                    <a:pt x="21891" y="112898"/>
                  </a:lnTo>
                  <a:lnTo>
                    <a:pt x="21552" y="112613"/>
                  </a:lnTo>
                  <a:lnTo>
                    <a:pt x="21168" y="112355"/>
                  </a:lnTo>
                  <a:lnTo>
                    <a:pt x="20750" y="112132"/>
                  </a:lnTo>
                  <a:lnTo>
                    <a:pt x="20287" y="111946"/>
                  </a:lnTo>
                  <a:lnTo>
                    <a:pt x="19791" y="111785"/>
                  </a:lnTo>
                  <a:lnTo>
                    <a:pt x="19249" y="111679"/>
                  </a:lnTo>
                  <a:lnTo>
                    <a:pt x="18650" y="111598"/>
                  </a:lnTo>
                  <a:lnTo>
                    <a:pt x="18041" y="111581"/>
                  </a:lnTo>
                  <a:lnTo>
                    <a:pt x="10251" y="111581"/>
                  </a:lnTo>
                  <a:lnTo>
                    <a:pt x="10251" y="96843"/>
                  </a:lnTo>
                  <a:lnTo>
                    <a:pt x="79367" y="39388"/>
                  </a:lnTo>
                  <a:lnTo>
                    <a:pt x="79819" y="40572"/>
                  </a:lnTo>
                  <a:lnTo>
                    <a:pt x="80225" y="41747"/>
                  </a:lnTo>
                  <a:lnTo>
                    <a:pt x="80587" y="42930"/>
                  </a:lnTo>
                  <a:lnTo>
                    <a:pt x="80903" y="44114"/>
                  </a:lnTo>
                  <a:lnTo>
                    <a:pt x="81151" y="45307"/>
                  </a:lnTo>
                  <a:lnTo>
                    <a:pt x="81332" y="46517"/>
                  </a:lnTo>
                  <a:lnTo>
                    <a:pt x="81467" y="47727"/>
                  </a:lnTo>
                  <a:lnTo>
                    <a:pt x="81524" y="48973"/>
                  </a:lnTo>
                  <a:lnTo>
                    <a:pt x="81535" y="50228"/>
                  </a:lnTo>
                  <a:lnTo>
                    <a:pt x="81467" y="51509"/>
                  </a:lnTo>
                  <a:lnTo>
                    <a:pt x="81320" y="52835"/>
                  </a:lnTo>
                  <a:lnTo>
                    <a:pt x="81106" y="54188"/>
                  </a:lnTo>
                  <a:lnTo>
                    <a:pt x="80824" y="55568"/>
                  </a:lnTo>
                  <a:lnTo>
                    <a:pt x="80462" y="57000"/>
                  </a:lnTo>
                  <a:lnTo>
                    <a:pt x="80011" y="58469"/>
                  </a:lnTo>
                  <a:lnTo>
                    <a:pt x="79491" y="59991"/>
                  </a:lnTo>
                  <a:lnTo>
                    <a:pt x="78882" y="61566"/>
                  </a:lnTo>
                  <a:lnTo>
                    <a:pt x="78182" y="63185"/>
                  </a:lnTo>
                  <a:lnTo>
                    <a:pt x="77392" y="64876"/>
                  </a:lnTo>
                  <a:lnTo>
                    <a:pt x="76500" y="66621"/>
                  </a:lnTo>
                  <a:lnTo>
                    <a:pt x="75540" y="68427"/>
                  </a:lnTo>
                  <a:lnTo>
                    <a:pt x="74456" y="70305"/>
                  </a:lnTo>
                  <a:lnTo>
                    <a:pt x="73293" y="72263"/>
                  </a:lnTo>
                  <a:lnTo>
                    <a:pt x="72018" y="74292"/>
                  </a:lnTo>
                  <a:lnTo>
                    <a:pt x="70629" y="76392"/>
                  </a:lnTo>
                  <a:lnTo>
                    <a:pt x="69139" y="78599"/>
                  </a:lnTo>
                  <a:lnTo>
                    <a:pt x="67547" y="80878"/>
                  </a:lnTo>
                  <a:lnTo>
                    <a:pt x="65853" y="83245"/>
                  </a:lnTo>
                  <a:lnTo>
                    <a:pt x="64024" y="85710"/>
                  </a:lnTo>
                  <a:lnTo>
                    <a:pt x="62094" y="88264"/>
                  </a:lnTo>
                  <a:lnTo>
                    <a:pt x="60050" y="90925"/>
                  </a:lnTo>
                  <a:lnTo>
                    <a:pt x="57871" y="93693"/>
                  </a:lnTo>
                  <a:lnTo>
                    <a:pt x="57871" y="111581"/>
                  </a:lnTo>
                  <a:lnTo>
                    <a:pt x="51109" y="111581"/>
                  </a:lnTo>
                  <a:lnTo>
                    <a:pt x="50476" y="111598"/>
                  </a:lnTo>
                  <a:lnTo>
                    <a:pt x="49901" y="111679"/>
                  </a:lnTo>
                  <a:lnTo>
                    <a:pt x="49359" y="111785"/>
                  </a:lnTo>
                  <a:lnTo>
                    <a:pt x="48862" y="111946"/>
                  </a:lnTo>
                  <a:lnTo>
                    <a:pt x="48399" y="112132"/>
                  </a:lnTo>
                  <a:lnTo>
                    <a:pt x="47970" y="112355"/>
                  </a:lnTo>
                  <a:lnTo>
                    <a:pt x="47598" y="112613"/>
                  </a:lnTo>
                  <a:lnTo>
                    <a:pt x="47259" y="112898"/>
                  </a:lnTo>
                  <a:lnTo>
                    <a:pt x="46954" y="113200"/>
                  </a:lnTo>
                  <a:lnTo>
                    <a:pt x="46694" y="113539"/>
                  </a:lnTo>
                  <a:lnTo>
                    <a:pt x="46469" y="113877"/>
                  </a:lnTo>
                  <a:lnTo>
                    <a:pt x="46299" y="114242"/>
                  </a:lnTo>
                  <a:lnTo>
                    <a:pt x="46152" y="114615"/>
                  </a:lnTo>
                  <a:lnTo>
                    <a:pt x="46051" y="115007"/>
                  </a:lnTo>
                  <a:lnTo>
                    <a:pt x="45994" y="115390"/>
                  </a:lnTo>
                  <a:lnTo>
                    <a:pt x="45983" y="115790"/>
                  </a:lnTo>
                  <a:lnTo>
                    <a:pt x="45994" y="116191"/>
                  </a:lnTo>
                  <a:lnTo>
                    <a:pt x="46051" y="116573"/>
                  </a:lnTo>
                  <a:lnTo>
                    <a:pt x="46152" y="116965"/>
                  </a:lnTo>
                  <a:lnTo>
                    <a:pt x="46299" y="117339"/>
                  </a:lnTo>
                  <a:lnTo>
                    <a:pt x="46469" y="117703"/>
                  </a:lnTo>
                  <a:lnTo>
                    <a:pt x="46694" y="118051"/>
                  </a:lnTo>
                  <a:lnTo>
                    <a:pt x="46954" y="118380"/>
                  </a:lnTo>
                  <a:lnTo>
                    <a:pt x="47259" y="118682"/>
                  </a:lnTo>
                  <a:lnTo>
                    <a:pt x="47598" y="118967"/>
                  </a:lnTo>
                  <a:lnTo>
                    <a:pt x="47970" y="119225"/>
                  </a:lnTo>
                  <a:lnTo>
                    <a:pt x="48399" y="119448"/>
                  </a:lnTo>
                  <a:lnTo>
                    <a:pt x="48862" y="119635"/>
                  </a:lnTo>
                  <a:lnTo>
                    <a:pt x="49359" y="119795"/>
                  </a:lnTo>
                  <a:lnTo>
                    <a:pt x="49901" y="119902"/>
                  </a:lnTo>
                  <a:lnTo>
                    <a:pt x="50476" y="119982"/>
                  </a:lnTo>
                  <a:lnTo>
                    <a:pt x="51109" y="120000"/>
                  </a:lnTo>
                  <a:lnTo>
                    <a:pt x="68123" y="120000"/>
                  </a:lnTo>
                  <a:lnTo>
                    <a:pt x="68123" y="96158"/>
                  </a:lnTo>
                  <a:lnTo>
                    <a:pt x="70098" y="93613"/>
                  </a:lnTo>
                  <a:lnTo>
                    <a:pt x="71995" y="91130"/>
                  </a:lnTo>
                  <a:lnTo>
                    <a:pt x="73801" y="88700"/>
                  </a:lnTo>
                  <a:lnTo>
                    <a:pt x="75540" y="86333"/>
                  </a:lnTo>
                  <a:lnTo>
                    <a:pt x="77177" y="84019"/>
                  </a:lnTo>
                  <a:lnTo>
                    <a:pt x="78746" y="81750"/>
                  </a:lnTo>
                  <a:lnTo>
                    <a:pt x="80225" y="79543"/>
                  </a:lnTo>
                  <a:lnTo>
                    <a:pt x="81625" y="77380"/>
                  </a:lnTo>
                  <a:lnTo>
                    <a:pt x="82946" y="75253"/>
                  </a:lnTo>
                  <a:lnTo>
                    <a:pt x="84165" y="73171"/>
                  </a:lnTo>
                  <a:lnTo>
                    <a:pt x="85306" y="71133"/>
                  </a:lnTo>
                  <a:lnTo>
                    <a:pt x="86356" y="69130"/>
                  </a:lnTo>
                  <a:lnTo>
                    <a:pt x="87315" y="67155"/>
                  </a:lnTo>
                  <a:lnTo>
                    <a:pt x="88173" y="65215"/>
                  </a:lnTo>
                  <a:lnTo>
                    <a:pt x="88952" y="63310"/>
                  </a:lnTo>
                  <a:lnTo>
                    <a:pt x="89641" y="61423"/>
                  </a:lnTo>
                  <a:lnTo>
                    <a:pt x="90228" y="59572"/>
                  </a:lnTo>
                  <a:lnTo>
                    <a:pt x="90725" y="57730"/>
                  </a:lnTo>
                  <a:lnTo>
                    <a:pt x="91131" y="55915"/>
                  </a:lnTo>
                  <a:lnTo>
                    <a:pt x="91436" y="54108"/>
                  </a:lnTo>
                  <a:lnTo>
                    <a:pt x="91639" y="52319"/>
                  </a:lnTo>
                  <a:lnTo>
                    <a:pt x="91752" y="50548"/>
                  </a:lnTo>
                  <a:lnTo>
                    <a:pt x="91764" y="48786"/>
                  </a:lnTo>
                  <a:lnTo>
                    <a:pt x="91673" y="47015"/>
                  </a:lnTo>
                  <a:lnTo>
                    <a:pt x="91481" y="45253"/>
                  </a:lnTo>
                  <a:lnTo>
                    <a:pt x="91188" y="43509"/>
                  </a:lnTo>
                  <a:lnTo>
                    <a:pt x="90781" y="41747"/>
                  </a:lnTo>
                  <a:lnTo>
                    <a:pt x="90285" y="39985"/>
                  </a:lnTo>
                  <a:lnTo>
                    <a:pt x="89686" y="38214"/>
                  </a:lnTo>
                  <a:lnTo>
                    <a:pt x="88975" y="36434"/>
                  </a:lnTo>
                  <a:lnTo>
                    <a:pt x="88151" y="34645"/>
                  </a:lnTo>
                  <a:lnTo>
                    <a:pt x="87225" y="32847"/>
                  </a:lnTo>
                  <a:lnTo>
                    <a:pt x="107174" y="16268"/>
                  </a:lnTo>
                  <a:lnTo>
                    <a:pt x="111735" y="20059"/>
                  </a:lnTo>
                  <a:lnTo>
                    <a:pt x="120000" y="0"/>
                  </a:lnTo>
                  <a:lnTo>
                    <a:pt x="95873" y="6879"/>
                  </a:lnTo>
                  <a:close/>
                </a:path>
              </a:pathLst>
            </a:custGeom>
            <a:grpFill/>
            <a:ln w="38100">
              <a:no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sz="1350" dirty="0">
                <a:latin typeface="微软雅黑" panose="020B0503020204020204" pitchFamily="34" charset="-122"/>
                <a:ea typeface="微软雅黑" panose="020B0503020204020204" pitchFamily="34" charset="-122"/>
                <a:cs typeface="+mn-ea"/>
                <a:sym typeface="+mn-lt"/>
              </a:endParaRPr>
            </a:p>
          </p:txBody>
        </p:sp>
        <p:sp>
          <p:nvSpPr>
            <p:cNvPr id="11" name="ExtraShape"/>
            <p:cNvSpPr/>
            <p:nvPr/>
          </p:nvSpPr>
          <p:spPr>
            <a:xfrm flipH="1">
              <a:off x="3537561" y="2443924"/>
              <a:ext cx="1097724" cy="1099300"/>
            </a:xfrm>
            <a:custGeom>
              <a:avLst/>
              <a:gdLst/>
              <a:ahLst/>
              <a:cxnLst/>
              <a:rect l="0" t="0" r="0" b="0"/>
              <a:pathLst>
                <a:path w="120000" h="120000" extrusionOk="0">
                  <a:moveTo>
                    <a:pt x="88806" y="10668"/>
                  </a:moveTo>
                  <a:lnTo>
                    <a:pt x="94397" y="16257"/>
                  </a:lnTo>
                  <a:lnTo>
                    <a:pt x="77333" y="32887"/>
                  </a:lnTo>
                  <a:lnTo>
                    <a:pt x="62693" y="47185"/>
                  </a:lnTo>
                  <a:lnTo>
                    <a:pt x="50271" y="59303"/>
                  </a:lnTo>
                  <a:lnTo>
                    <a:pt x="39863" y="69446"/>
                  </a:lnTo>
                  <a:lnTo>
                    <a:pt x="31280" y="77810"/>
                  </a:lnTo>
                  <a:lnTo>
                    <a:pt x="24318" y="84614"/>
                  </a:lnTo>
                  <a:lnTo>
                    <a:pt x="18771" y="90024"/>
                  </a:lnTo>
                  <a:lnTo>
                    <a:pt x="14450" y="94233"/>
                  </a:lnTo>
                  <a:lnTo>
                    <a:pt x="11166" y="97449"/>
                  </a:lnTo>
                  <a:lnTo>
                    <a:pt x="8699" y="99878"/>
                  </a:lnTo>
                  <a:lnTo>
                    <a:pt x="6845" y="101686"/>
                  </a:lnTo>
                  <a:lnTo>
                    <a:pt x="5429" y="103093"/>
                  </a:lnTo>
                  <a:lnTo>
                    <a:pt x="4233" y="104280"/>
                  </a:lnTo>
                  <a:lnTo>
                    <a:pt x="3065" y="105453"/>
                  </a:lnTo>
                  <a:lnTo>
                    <a:pt x="1737" y="106792"/>
                  </a:lnTo>
                  <a:lnTo>
                    <a:pt x="0" y="108489"/>
                  </a:lnTo>
                  <a:lnTo>
                    <a:pt x="540" y="109359"/>
                  </a:lnTo>
                  <a:lnTo>
                    <a:pt x="1021" y="110173"/>
                  </a:lnTo>
                  <a:lnTo>
                    <a:pt x="1488" y="110932"/>
                  </a:lnTo>
                  <a:lnTo>
                    <a:pt x="1926" y="111650"/>
                  </a:lnTo>
                  <a:lnTo>
                    <a:pt x="2364" y="112340"/>
                  </a:lnTo>
                  <a:lnTo>
                    <a:pt x="2773" y="113002"/>
                  </a:lnTo>
                  <a:lnTo>
                    <a:pt x="3167" y="113651"/>
                  </a:lnTo>
                  <a:lnTo>
                    <a:pt x="3561" y="114272"/>
                  </a:lnTo>
                  <a:lnTo>
                    <a:pt x="3955" y="114907"/>
                  </a:lnTo>
                  <a:lnTo>
                    <a:pt x="4379" y="115556"/>
                  </a:lnTo>
                  <a:lnTo>
                    <a:pt x="4787" y="116204"/>
                  </a:lnTo>
                  <a:lnTo>
                    <a:pt x="5225" y="116894"/>
                  </a:lnTo>
                  <a:lnTo>
                    <a:pt x="5692" y="117584"/>
                  </a:lnTo>
                  <a:lnTo>
                    <a:pt x="6159" y="118357"/>
                  </a:lnTo>
                  <a:lnTo>
                    <a:pt x="6685" y="119144"/>
                  </a:lnTo>
                  <a:lnTo>
                    <a:pt x="7225" y="120000"/>
                  </a:lnTo>
                  <a:lnTo>
                    <a:pt x="15443" y="111802"/>
                  </a:lnTo>
                  <a:lnTo>
                    <a:pt x="22260" y="104998"/>
                  </a:lnTo>
                  <a:lnTo>
                    <a:pt x="27923" y="99339"/>
                  </a:lnTo>
                  <a:lnTo>
                    <a:pt x="32682" y="94606"/>
                  </a:lnTo>
                  <a:lnTo>
                    <a:pt x="36740" y="90562"/>
                  </a:lnTo>
                  <a:lnTo>
                    <a:pt x="40345" y="86974"/>
                  </a:lnTo>
                  <a:lnTo>
                    <a:pt x="43746" y="83620"/>
                  </a:lnTo>
                  <a:lnTo>
                    <a:pt x="47176" y="80266"/>
                  </a:lnTo>
                  <a:lnTo>
                    <a:pt x="50855" y="76678"/>
                  </a:lnTo>
                  <a:lnTo>
                    <a:pt x="55029" y="72621"/>
                  </a:lnTo>
                  <a:lnTo>
                    <a:pt x="59934" y="67873"/>
                  </a:lnTo>
                  <a:lnTo>
                    <a:pt x="65831" y="62201"/>
                  </a:lnTo>
                  <a:lnTo>
                    <a:pt x="72925" y="55355"/>
                  </a:lnTo>
                  <a:lnTo>
                    <a:pt x="81449" y="47130"/>
                  </a:lnTo>
                  <a:lnTo>
                    <a:pt x="91638" y="37290"/>
                  </a:lnTo>
                  <a:lnTo>
                    <a:pt x="103768" y="25600"/>
                  </a:lnTo>
                  <a:lnTo>
                    <a:pt x="109300" y="31107"/>
                  </a:lnTo>
                  <a:lnTo>
                    <a:pt x="120000" y="0"/>
                  </a:lnTo>
                  <a:lnTo>
                    <a:pt x="88806" y="10668"/>
                  </a:lnTo>
                  <a:close/>
                </a:path>
              </a:pathLst>
            </a:custGeom>
            <a:grpFill/>
            <a:ln w="38100">
              <a:no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sz="1350" dirty="0">
                <a:latin typeface="微软雅黑" panose="020B0503020204020204" pitchFamily="34" charset="-122"/>
                <a:ea typeface="微软雅黑" panose="020B0503020204020204" pitchFamily="34" charset="-122"/>
                <a:cs typeface="+mn-ea"/>
                <a:sym typeface="+mn-lt"/>
              </a:endParaRPr>
            </a:p>
          </p:txBody>
        </p:sp>
        <p:sp>
          <p:nvSpPr>
            <p:cNvPr id="12" name="ExtraShape"/>
            <p:cNvSpPr/>
            <p:nvPr/>
          </p:nvSpPr>
          <p:spPr>
            <a:xfrm flipH="1">
              <a:off x="3798332" y="2350988"/>
              <a:ext cx="1018400" cy="1009019"/>
            </a:xfrm>
            <a:custGeom>
              <a:avLst/>
              <a:gdLst/>
              <a:ahLst/>
              <a:cxnLst/>
              <a:rect l="0" t="0" r="0" b="0"/>
              <a:pathLst>
                <a:path w="120000" h="120000" extrusionOk="0">
                  <a:moveTo>
                    <a:pt x="0" y="78175"/>
                  </a:moveTo>
                  <a:lnTo>
                    <a:pt x="15" y="79483"/>
                  </a:lnTo>
                  <a:lnTo>
                    <a:pt x="94" y="80806"/>
                  </a:lnTo>
                  <a:lnTo>
                    <a:pt x="220" y="82129"/>
                  </a:lnTo>
                  <a:lnTo>
                    <a:pt x="361" y="83467"/>
                  </a:lnTo>
                  <a:lnTo>
                    <a:pt x="566" y="84835"/>
                  </a:lnTo>
                  <a:lnTo>
                    <a:pt x="786" y="86188"/>
                  </a:lnTo>
                  <a:lnTo>
                    <a:pt x="1070" y="87572"/>
                  </a:lnTo>
                  <a:lnTo>
                    <a:pt x="1369" y="88955"/>
                  </a:lnTo>
                  <a:lnTo>
                    <a:pt x="1715" y="90323"/>
                  </a:lnTo>
                  <a:lnTo>
                    <a:pt x="2077" y="91721"/>
                  </a:lnTo>
                  <a:lnTo>
                    <a:pt x="2486" y="93089"/>
                  </a:lnTo>
                  <a:lnTo>
                    <a:pt x="2895" y="94487"/>
                  </a:lnTo>
                  <a:lnTo>
                    <a:pt x="3351" y="95885"/>
                  </a:lnTo>
                  <a:lnTo>
                    <a:pt x="3823" y="97268"/>
                  </a:lnTo>
                  <a:lnTo>
                    <a:pt x="4327" y="98651"/>
                  </a:lnTo>
                  <a:lnTo>
                    <a:pt x="4846" y="100020"/>
                  </a:lnTo>
                  <a:lnTo>
                    <a:pt x="5365" y="101388"/>
                  </a:lnTo>
                  <a:lnTo>
                    <a:pt x="5916" y="102756"/>
                  </a:lnTo>
                  <a:lnTo>
                    <a:pt x="6467" y="104094"/>
                  </a:lnTo>
                  <a:lnTo>
                    <a:pt x="7049" y="105447"/>
                  </a:lnTo>
                  <a:lnTo>
                    <a:pt x="7616" y="106755"/>
                  </a:lnTo>
                  <a:lnTo>
                    <a:pt x="8214" y="108063"/>
                  </a:lnTo>
                  <a:lnTo>
                    <a:pt x="8811" y="109356"/>
                  </a:lnTo>
                  <a:lnTo>
                    <a:pt x="9394" y="110633"/>
                  </a:lnTo>
                  <a:lnTo>
                    <a:pt x="10605" y="113129"/>
                  </a:lnTo>
                  <a:lnTo>
                    <a:pt x="11801" y="115534"/>
                  </a:lnTo>
                  <a:lnTo>
                    <a:pt x="12981" y="117820"/>
                  </a:lnTo>
                  <a:lnTo>
                    <a:pt x="14114" y="120000"/>
                  </a:lnTo>
                  <a:lnTo>
                    <a:pt x="16129" y="117955"/>
                  </a:lnTo>
                  <a:lnTo>
                    <a:pt x="17765" y="116316"/>
                  </a:lnTo>
                  <a:lnTo>
                    <a:pt x="19134" y="114933"/>
                  </a:lnTo>
                  <a:lnTo>
                    <a:pt x="20393" y="113670"/>
                  </a:lnTo>
                  <a:lnTo>
                    <a:pt x="21683" y="112362"/>
                  </a:lnTo>
                  <a:lnTo>
                    <a:pt x="23162" y="110874"/>
                  </a:lnTo>
                  <a:lnTo>
                    <a:pt x="24956" y="109040"/>
                  </a:lnTo>
                  <a:lnTo>
                    <a:pt x="27254" y="106740"/>
                  </a:lnTo>
                  <a:lnTo>
                    <a:pt x="30149" y="103778"/>
                  </a:lnTo>
                  <a:lnTo>
                    <a:pt x="33815" y="100065"/>
                  </a:lnTo>
                  <a:lnTo>
                    <a:pt x="38410" y="95404"/>
                  </a:lnTo>
                  <a:lnTo>
                    <a:pt x="44059" y="89676"/>
                  </a:lnTo>
                  <a:lnTo>
                    <a:pt x="50920" y="82701"/>
                  </a:lnTo>
                  <a:lnTo>
                    <a:pt x="59150" y="74357"/>
                  </a:lnTo>
                  <a:lnTo>
                    <a:pt x="68874" y="64510"/>
                  </a:lnTo>
                  <a:lnTo>
                    <a:pt x="80251" y="52949"/>
                  </a:lnTo>
                  <a:lnTo>
                    <a:pt x="86703" y="59473"/>
                  </a:lnTo>
                  <a:lnTo>
                    <a:pt x="98253" y="25587"/>
                  </a:lnTo>
                  <a:lnTo>
                    <a:pt x="64626" y="37223"/>
                  </a:lnTo>
                  <a:lnTo>
                    <a:pt x="70133" y="42786"/>
                  </a:lnTo>
                  <a:lnTo>
                    <a:pt x="18206" y="95464"/>
                  </a:lnTo>
                  <a:lnTo>
                    <a:pt x="16679" y="90849"/>
                  </a:lnTo>
                  <a:lnTo>
                    <a:pt x="15562" y="86264"/>
                  </a:lnTo>
                  <a:lnTo>
                    <a:pt x="14870" y="81678"/>
                  </a:lnTo>
                  <a:lnTo>
                    <a:pt x="14571" y="77153"/>
                  </a:lnTo>
                  <a:lnTo>
                    <a:pt x="14649" y="72688"/>
                  </a:lnTo>
                  <a:lnTo>
                    <a:pt x="15106" y="68268"/>
                  </a:lnTo>
                  <a:lnTo>
                    <a:pt x="15908" y="63938"/>
                  </a:lnTo>
                  <a:lnTo>
                    <a:pt x="17041" y="59714"/>
                  </a:lnTo>
                  <a:lnTo>
                    <a:pt x="18505" y="55595"/>
                  </a:lnTo>
                  <a:lnTo>
                    <a:pt x="20283" y="51581"/>
                  </a:lnTo>
                  <a:lnTo>
                    <a:pt x="22360" y="47717"/>
                  </a:lnTo>
                  <a:lnTo>
                    <a:pt x="24720" y="43973"/>
                  </a:lnTo>
                  <a:lnTo>
                    <a:pt x="27348" y="40410"/>
                  </a:lnTo>
                  <a:lnTo>
                    <a:pt x="30228" y="37013"/>
                  </a:lnTo>
                  <a:lnTo>
                    <a:pt x="33343" y="33781"/>
                  </a:lnTo>
                  <a:lnTo>
                    <a:pt x="36679" y="30774"/>
                  </a:lnTo>
                  <a:lnTo>
                    <a:pt x="40236" y="27962"/>
                  </a:lnTo>
                  <a:lnTo>
                    <a:pt x="43996" y="25377"/>
                  </a:lnTo>
                  <a:lnTo>
                    <a:pt x="47930" y="23016"/>
                  </a:lnTo>
                  <a:lnTo>
                    <a:pt x="52053" y="20927"/>
                  </a:lnTo>
                  <a:lnTo>
                    <a:pt x="56286" y="19062"/>
                  </a:lnTo>
                  <a:lnTo>
                    <a:pt x="60692" y="17514"/>
                  </a:lnTo>
                  <a:lnTo>
                    <a:pt x="65224" y="16236"/>
                  </a:lnTo>
                  <a:lnTo>
                    <a:pt x="69850" y="15229"/>
                  </a:lnTo>
                  <a:lnTo>
                    <a:pt x="74586" y="14567"/>
                  </a:lnTo>
                  <a:lnTo>
                    <a:pt x="79402" y="14221"/>
                  </a:lnTo>
                  <a:lnTo>
                    <a:pt x="84280" y="14206"/>
                  </a:lnTo>
                  <a:lnTo>
                    <a:pt x="89205" y="14552"/>
                  </a:lnTo>
                  <a:lnTo>
                    <a:pt x="94193" y="15244"/>
                  </a:lnTo>
                  <a:lnTo>
                    <a:pt x="99181" y="16341"/>
                  </a:lnTo>
                  <a:lnTo>
                    <a:pt x="104201" y="17800"/>
                  </a:lnTo>
                  <a:lnTo>
                    <a:pt x="109205" y="19679"/>
                  </a:lnTo>
                  <a:lnTo>
                    <a:pt x="120000" y="9005"/>
                  </a:lnTo>
                  <a:lnTo>
                    <a:pt x="118835" y="8449"/>
                  </a:lnTo>
                  <a:lnTo>
                    <a:pt x="117671" y="7892"/>
                  </a:lnTo>
                  <a:lnTo>
                    <a:pt x="116506" y="7366"/>
                  </a:lnTo>
                  <a:lnTo>
                    <a:pt x="115342" y="6855"/>
                  </a:lnTo>
                  <a:lnTo>
                    <a:pt x="114162" y="6359"/>
                  </a:lnTo>
                  <a:lnTo>
                    <a:pt x="112981" y="5893"/>
                  </a:lnTo>
                  <a:lnTo>
                    <a:pt x="111817" y="5427"/>
                  </a:lnTo>
                  <a:lnTo>
                    <a:pt x="110621" y="4991"/>
                  </a:lnTo>
                  <a:lnTo>
                    <a:pt x="109441" y="4585"/>
                  </a:lnTo>
                  <a:lnTo>
                    <a:pt x="108261" y="4179"/>
                  </a:lnTo>
                  <a:lnTo>
                    <a:pt x="107065" y="3803"/>
                  </a:lnTo>
                  <a:lnTo>
                    <a:pt x="105885" y="3457"/>
                  </a:lnTo>
                  <a:lnTo>
                    <a:pt x="104704" y="3096"/>
                  </a:lnTo>
                  <a:lnTo>
                    <a:pt x="103509" y="2796"/>
                  </a:lnTo>
                  <a:lnTo>
                    <a:pt x="102328" y="2480"/>
                  </a:lnTo>
                  <a:lnTo>
                    <a:pt x="101148" y="2194"/>
                  </a:lnTo>
                  <a:lnTo>
                    <a:pt x="99937" y="1924"/>
                  </a:lnTo>
                  <a:lnTo>
                    <a:pt x="98756" y="1683"/>
                  </a:lnTo>
                  <a:lnTo>
                    <a:pt x="97560" y="1443"/>
                  </a:lnTo>
                  <a:lnTo>
                    <a:pt x="96365" y="1232"/>
                  </a:lnTo>
                  <a:lnTo>
                    <a:pt x="95184" y="1037"/>
                  </a:lnTo>
                  <a:lnTo>
                    <a:pt x="93988" y="841"/>
                  </a:lnTo>
                  <a:lnTo>
                    <a:pt x="92793" y="676"/>
                  </a:lnTo>
                  <a:lnTo>
                    <a:pt x="91597" y="526"/>
                  </a:lnTo>
                  <a:lnTo>
                    <a:pt x="90416" y="420"/>
                  </a:lnTo>
                  <a:lnTo>
                    <a:pt x="89221" y="300"/>
                  </a:lnTo>
                  <a:lnTo>
                    <a:pt x="88040" y="195"/>
                  </a:lnTo>
                  <a:lnTo>
                    <a:pt x="86860" y="135"/>
                  </a:lnTo>
                  <a:lnTo>
                    <a:pt x="85664" y="60"/>
                  </a:lnTo>
                  <a:lnTo>
                    <a:pt x="84484" y="30"/>
                  </a:lnTo>
                  <a:lnTo>
                    <a:pt x="83304" y="0"/>
                  </a:lnTo>
                  <a:lnTo>
                    <a:pt x="82108" y="0"/>
                  </a:lnTo>
                  <a:lnTo>
                    <a:pt x="78095" y="105"/>
                  </a:lnTo>
                  <a:lnTo>
                    <a:pt x="74114" y="375"/>
                  </a:lnTo>
                  <a:lnTo>
                    <a:pt x="70165" y="841"/>
                  </a:lnTo>
                  <a:lnTo>
                    <a:pt x="66231" y="1518"/>
                  </a:lnTo>
                  <a:lnTo>
                    <a:pt x="62376" y="2345"/>
                  </a:lnTo>
                  <a:lnTo>
                    <a:pt x="58568" y="3337"/>
                  </a:lnTo>
                  <a:lnTo>
                    <a:pt x="54822" y="4510"/>
                  </a:lnTo>
                  <a:lnTo>
                    <a:pt x="51140" y="5863"/>
                  </a:lnTo>
                  <a:lnTo>
                    <a:pt x="47537" y="7366"/>
                  </a:lnTo>
                  <a:lnTo>
                    <a:pt x="44012" y="9035"/>
                  </a:lnTo>
                  <a:lnTo>
                    <a:pt x="40582" y="10854"/>
                  </a:lnTo>
                  <a:lnTo>
                    <a:pt x="37246" y="12823"/>
                  </a:lnTo>
                  <a:lnTo>
                    <a:pt x="34004" y="14928"/>
                  </a:lnTo>
                  <a:lnTo>
                    <a:pt x="30857" y="17213"/>
                  </a:lnTo>
                  <a:lnTo>
                    <a:pt x="27836" y="19619"/>
                  </a:lnTo>
                  <a:lnTo>
                    <a:pt x="24925" y="22159"/>
                  </a:lnTo>
                  <a:lnTo>
                    <a:pt x="22155" y="24820"/>
                  </a:lnTo>
                  <a:lnTo>
                    <a:pt x="19512" y="27617"/>
                  </a:lnTo>
                  <a:lnTo>
                    <a:pt x="17010" y="30548"/>
                  </a:lnTo>
                  <a:lnTo>
                    <a:pt x="14634" y="33585"/>
                  </a:lnTo>
                  <a:lnTo>
                    <a:pt x="12431" y="36757"/>
                  </a:lnTo>
                  <a:lnTo>
                    <a:pt x="10385" y="40020"/>
                  </a:lnTo>
                  <a:lnTo>
                    <a:pt x="8497" y="43417"/>
                  </a:lnTo>
                  <a:lnTo>
                    <a:pt x="6782" y="46920"/>
                  </a:lnTo>
                  <a:lnTo>
                    <a:pt x="5255" y="50498"/>
                  </a:lnTo>
                  <a:lnTo>
                    <a:pt x="3886" y="54181"/>
                  </a:lnTo>
                  <a:lnTo>
                    <a:pt x="2738" y="57985"/>
                  </a:lnTo>
                  <a:lnTo>
                    <a:pt x="1762" y="61849"/>
                  </a:lnTo>
                  <a:lnTo>
                    <a:pt x="1007" y="65818"/>
                  </a:lnTo>
                  <a:lnTo>
                    <a:pt x="440" y="69862"/>
                  </a:lnTo>
                  <a:lnTo>
                    <a:pt x="110" y="73981"/>
                  </a:lnTo>
                  <a:lnTo>
                    <a:pt x="0" y="78175"/>
                  </a:lnTo>
                  <a:close/>
                </a:path>
              </a:pathLst>
            </a:custGeom>
            <a:grpFill/>
            <a:ln w="38100">
              <a:no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sz="1350" dirty="0">
                <a:latin typeface="微软雅黑" panose="020B0503020204020204" pitchFamily="34" charset="-122"/>
                <a:ea typeface="微软雅黑" panose="020B0503020204020204" pitchFamily="34" charset="-122"/>
                <a:cs typeface="+mn-ea"/>
                <a:sym typeface="+mn-lt"/>
              </a:endParaRPr>
            </a:p>
          </p:txBody>
        </p:sp>
      </p:grpSp>
      <p:grpSp>
        <p:nvGrpSpPr>
          <p:cNvPr id="13" name="组合 12"/>
          <p:cNvGrpSpPr/>
          <p:nvPr/>
        </p:nvGrpSpPr>
        <p:grpSpPr>
          <a:xfrm>
            <a:off x="4372470" y="1723048"/>
            <a:ext cx="3752355" cy="557403"/>
            <a:chOff x="6818242" y="1725490"/>
            <a:chExt cx="4118594" cy="743202"/>
          </a:xfrm>
        </p:grpSpPr>
        <p:sp>
          <p:nvSpPr>
            <p:cNvPr id="14" name="文本框 6"/>
            <p:cNvSpPr txBox="1"/>
            <p:nvPr/>
          </p:nvSpPr>
          <p:spPr>
            <a:xfrm>
              <a:off x="6818242" y="2046868"/>
              <a:ext cx="4118594" cy="421824"/>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pPr>
              <a:r>
                <a:rPr lang="zh-CN" alt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应用场景：获取消息记录</a:t>
              </a:r>
              <a:endParaRPr lang="zh-CN" alt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15" name="文本框 7"/>
            <p:cNvSpPr txBox="1"/>
            <p:nvPr/>
          </p:nvSpPr>
          <p:spPr>
            <a:xfrm>
              <a:off x="6818243" y="1725490"/>
              <a:ext cx="1813379"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a:defRPr/>
              </a:pPr>
              <a:r>
                <a:rPr lang="en-US" altLang="zh-CN" sz="1400" b="1" kern="0" dirty="0">
                  <a:solidFill>
                    <a:srgbClr val="376092"/>
                  </a:solidFill>
                  <a:latin typeface="微软雅黑" panose="020B0503020204020204" pitchFamily="34" charset="-122"/>
                  <a:ea typeface="微软雅黑" panose="020B0503020204020204" pitchFamily="34" charset="-122"/>
                  <a:cs typeface="+mn-ea"/>
                  <a:sym typeface="+mn-lt"/>
                </a:rPr>
                <a:t>http</a:t>
              </a: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传输：</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grpSp>
        <p:nvGrpSpPr>
          <p:cNvPr id="16" name="组合 15"/>
          <p:cNvGrpSpPr/>
          <p:nvPr/>
        </p:nvGrpSpPr>
        <p:grpSpPr>
          <a:xfrm>
            <a:off x="4372470" y="2661978"/>
            <a:ext cx="3752355" cy="557403"/>
            <a:chOff x="6818242" y="1725490"/>
            <a:chExt cx="4118594" cy="743203"/>
          </a:xfrm>
        </p:grpSpPr>
        <p:sp>
          <p:nvSpPr>
            <p:cNvPr id="17" name="文本框 6"/>
            <p:cNvSpPr txBox="1"/>
            <p:nvPr/>
          </p:nvSpPr>
          <p:spPr>
            <a:xfrm>
              <a:off x="6818242" y="2046868"/>
              <a:ext cx="4118594" cy="42182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pPr>
              <a:r>
                <a:rPr lang="zh-CN" alt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应用场景：实时发送信息</a:t>
              </a:r>
              <a:r>
                <a:rPr lang="en-US" altLang="zh-CN"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r>
                <a:rPr lang="zh-CN" alt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接收信息</a:t>
              </a:r>
              <a:endParaRPr lang="zh-CN" alt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18" name="文本框 7"/>
            <p:cNvSpPr txBox="1"/>
            <p:nvPr/>
          </p:nvSpPr>
          <p:spPr>
            <a:xfrm>
              <a:off x="6818243" y="1725490"/>
              <a:ext cx="1813379" cy="41036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a:defRPr/>
              </a:pPr>
              <a:r>
                <a:rPr lang="en-US" altLang="zh-CN" sz="1400" b="1" kern="0" dirty="0" err="1">
                  <a:solidFill>
                    <a:srgbClr val="376092"/>
                  </a:solidFill>
                  <a:latin typeface="微软雅黑" panose="020B0503020204020204" pitchFamily="34" charset="-122"/>
                  <a:ea typeface="微软雅黑" panose="020B0503020204020204" pitchFamily="34" charset="-122"/>
                  <a:cs typeface="+mn-ea"/>
                  <a:sym typeface="+mn-lt"/>
                </a:rPr>
                <a:t>websocket</a:t>
              </a: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传输：</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grpSp>
        <p:nvGrpSpPr>
          <p:cNvPr id="37" name="组合 36"/>
          <p:cNvGrpSpPr/>
          <p:nvPr/>
        </p:nvGrpSpPr>
        <p:grpSpPr>
          <a:xfrm>
            <a:off x="251900" y="137654"/>
            <a:ext cx="8978266" cy="643414"/>
            <a:chOff x="251900" y="137654"/>
            <a:chExt cx="8978266" cy="643414"/>
          </a:xfrm>
        </p:grpSpPr>
        <p:cxnSp>
          <p:nvCxnSpPr>
            <p:cNvPr id="38" name="直接连接符 37"/>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9" name="矩形 38"/>
            <p:cNvSpPr/>
            <p:nvPr/>
          </p:nvSpPr>
          <p:spPr>
            <a:xfrm>
              <a:off x="1331640" y="255120"/>
              <a:ext cx="3262432" cy="400110"/>
            </a:xfrm>
            <a:prstGeom prst="rect">
              <a:avLst/>
            </a:prstGeom>
          </p:spPr>
          <p:txBody>
            <a:bodyPr wrap="none">
              <a:spAutoFit/>
            </a:bodyPr>
            <a:lstStyle/>
            <a:p>
              <a:pPr defTabSz="913765">
                <a:spcBef>
                  <a:spcPts val="0"/>
                </a:spcBef>
                <a:spcAft>
                  <a:spcPts val="0"/>
                </a:spcAft>
                <a:defRPr/>
              </a:pP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前后端信息传输的核心算法</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40" name="组合 39"/>
            <p:cNvGrpSpPr/>
            <p:nvPr/>
          </p:nvGrpSpPr>
          <p:grpSpPr>
            <a:xfrm>
              <a:off x="251900" y="195486"/>
              <a:ext cx="887938" cy="585582"/>
              <a:chOff x="562441" y="531294"/>
              <a:chExt cx="2322326" cy="1531540"/>
            </a:xfrm>
          </p:grpSpPr>
          <p:sp>
            <p:nvSpPr>
              <p:cNvPr id="42" name="圆角矩形 4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圆角矩形 4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7" name="文本框 4"/>
              <p:cNvSpPr txBox="1"/>
              <p:nvPr/>
            </p:nvSpPr>
            <p:spPr>
              <a:xfrm>
                <a:off x="944543"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03</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1" name="矩形 40"/>
            <p:cNvSpPr/>
            <p:nvPr/>
          </p:nvSpPr>
          <p:spPr>
            <a:xfrm>
              <a:off x="6660232" y="137654"/>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sp>
        <p:nvSpPr>
          <p:cNvPr id="2" name="矩形: 圆角 2"/>
          <p:cNvSpPr/>
          <p:nvPr/>
        </p:nvSpPr>
        <p:spPr>
          <a:xfrm>
            <a:off x="3942215" y="3560392"/>
            <a:ext cx="90122" cy="682948"/>
          </a:xfrm>
          <a:prstGeom prst="roundRect">
            <a:avLst>
              <a:gd name="adj" fmla="val 50000"/>
            </a:avLst>
          </a:prstGeom>
          <a:solidFill>
            <a:srgbClr val="376092"/>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grpSp>
        <p:nvGrpSpPr>
          <p:cNvPr id="6" name="组合 5"/>
          <p:cNvGrpSpPr/>
          <p:nvPr/>
        </p:nvGrpSpPr>
        <p:grpSpPr>
          <a:xfrm>
            <a:off x="4366207" y="3596876"/>
            <a:ext cx="3752355" cy="585839"/>
            <a:chOff x="6818242" y="1725490"/>
            <a:chExt cx="4118594" cy="781117"/>
          </a:xfrm>
        </p:grpSpPr>
        <p:sp>
          <p:nvSpPr>
            <p:cNvPr id="7" name="文本框 6"/>
            <p:cNvSpPr txBox="1"/>
            <p:nvPr/>
          </p:nvSpPr>
          <p:spPr>
            <a:xfrm>
              <a:off x="6818242" y="2046868"/>
              <a:ext cx="4118594" cy="45973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pPr>
              <a:r>
                <a:rPr lang="zh-CN" alt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实时视频聊天</a:t>
              </a:r>
              <a:endParaRPr lang="zh-CN" alt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22" name="文本框 7"/>
            <p:cNvSpPr txBox="1"/>
            <p:nvPr/>
          </p:nvSpPr>
          <p:spPr>
            <a:xfrm>
              <a:off x="6818243" y="1725490"/>
              <a:ext cx="1813379" cy="40893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a:defRPr/>
              </a:pPr>
              <a:r>
                <a:rPr lang="en-US" altLang="zh-CN" sz="1400" b="1" kern="0" dirty="0">
                  <a:solidFill>
                    <a:srgbClr val="376092"/>
                  </a:solidFill>
                  <a:latin typeface="微软雅黑" panose="020B0503020204020204" pitchFamily="34" charset="-122"/>
                  <a:ea typeface="微软雅黑" panose="020B0503020204020204" pitchFamily="34" charset="-122"/>
                  <a:cs typeface="+mn-ea"/>
                  <a:sym typeface="+mn-lt"/>
                </a:rPr>
                <a:t>webRTC</a:t>
              </a: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childTnLst>
                          </p:cTn>
                        </p:par>
                        <p:par>
                          <p:cTn id="24" fill="hold">
                            <p:stCondLst>
                              <p:cond delay="1500"/>
                            </p:stCondLst>
                            <p:childTnLst>
                              <p:par>
                                <p:cTn id="25" presetID="22" presetClass="entr" presetSubtype="8" fill="hold"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500"/>
                                        <p:tgtEl>
                                          <p:spTgt spid="16"/>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p:cTn id="31" dur="500" fill="hold"/>
                                        <p:tgtEl>
                                          <p:spTgt spid="2"/>
                                        </p:tgtEl>
                                        <p:attrNameLst>
                                          <p:attrName>ppt_w</p:attrName>
                                        </p:attrNameLst>
                                      </p:cBhvr>
                                      <p:tavLst>
                                        <p:tav tm="0">
                                          <p:val>
                                            <p:fltVal val="0"/>
                                          </p:val>
                                        </p:tav>
                                        <p:tav tm="100000">
                                          <p:val>
                                            <p:strVal val="#ppt_w"/>
                                          </p:val>
                                        </p:tav>
                                      </p:tavLst>
                                    </p:anim>
                                    <p:anim calcmode="lin" valueType="num">
                                      <p:cBhvr>
                                        <p:cTn id="32" dur="500" fill="hold"/>
                                        <p:tgtEl>
                                          <p:spTgt spid="2"/>
                                        </p:tgtEl>
                                        <p:attrNameLst>
                                          <p:attrName>ppt_h</p:attrName>
                                        </p:attrNameLst>
                                      </p:cBhvr>
                                      <p:tavLst>
                                        <p:tav tm="0">
                                          <p:val>
                                            <p:fltVal val="0"/>
                                          </p:val>
                                        </p:tav>
                                        <p:tav tm="100000">
                                          <p:val>
                                            <p:strVal val="#ppt_h"/>
                                          </p:val>
                                        </p:tav>
                                      </p:tavLst>
                                    </p:anim>
                                    <p:animEffect transition="in" filter="fade">
                                      <p:cBhvr>
                                        <p:cTn id="33" dur="500"/>
                                        <p:tgtEl>
                                          <p:spTgt spid="2"/>
                                        </p:tgtEl>
                                      </p:cBhvr>
                                    </p:animEffect>
                                  </p:childTnLst>
                                </p:cTn>
                              </p:par>
                            </p:childTnLst>
                          </p:cTn>
                        </p:par>
                        <p:par>
                          <p:cTn id="34" fill="hold">
                            <p:stCondLst>
                              <p:cond delay="2500"/>
                            </p:stCondLst>
                            <p:childTnLst>
                              <p:par>
                                <p:cTn id="35" presetID="22" presetClass="entr" presetSubtype="8" fill="hold" nodeType="after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wipe(left)">
                                      <p:cBhvr>
                                        <p:cTn id="3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0800000">
            <a:off x="3698182" y="1416426"/>
            <a:ext cx="1772804" cy="1398895"/>
          </a:xfrm>
          <a:prstGeom prst="triangle">
            <a:avLst/>
          </a:prstGeom>
          <a:gradFill>
            <a:gsLst>
              <a:gs pos="0">
                <a:srgbClr val="FAFAFA"/>
              </a:gs>
              <a:gs pos="100000">
                <a:srgbClr val="DDDDDD"/>
              </a:gs>
            </a:gsLst>
            <a:lin ang="5400000" scaled="0"/>
          </a:gradFill>
          <a:ln w="1270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nvGrpSpPr>
          <p:cNvPr id="14" name="组合 7"/>
          <p:cNvGrpSpPr/>
          <p:nvPr/>
        </p:nvGrpSpPr>
        <p:grpSpPr>
          <a:xfrm>
            <a:off x="4368119" y="1645982"/>
            <a:ext cx="391227" cy="533491"/>
            <a:chOff x="5610726" y="2373750"/>
            <a:chExt cx="970548" cy="1323474"/>
          </a:xfrm>
          <a:solidFill>
            <a:srgbClr val="376092"/>
          </a:solidFill>
        </p:grpSpPr>
        <p:sp>
          <p:nvSpPr>
            <p:cNvPr id="15" name="KSO_Shape"/>
            <p:cNvSpPr/>
            <p:nvPr/>
          </p:nvSpPr>
          <p:spPr bwMode="auto">
            <a:xfrm>
              <a:off x="5610726" y="2373750"/>
              <a:ext cx="970548" cy="1323474"/>
            </a:xfrm>
            <a:custGeom>
              <a:avLst/>
              <a:gdLst>
                <a:gd name="T0" fmla="*/ 690912 w 1387475"/>
                <a:gd name="T1" fmla="*/ 1460893 h 1890713"/>
                <a:gd name="T2" fmla="*/ 273569 w 1387475"/>
                <a:gd name="T3" fmla="*/ 1342172 h 1890713"/>
                <a:gd name="T4" fmla="*/ 1125427 w 1387475"/>
                <a:gd name="T5" fmla="*/ 1107527 h 1890713"/>
                <a:gd name="T6" fmla="*/ 1132217 w 1387475"/>
                <a:gd name="T7" fmla="*/ 1123117 h 1890713"/>
                <a:gd name="T8" fmla="*/ 1000025 w 1387475"/>
                <a:gd name="T9" fmla="*/ 749763 h 1890713"/>
                <a:gd name="T10" fmla="*/ 1159374 w 1387475"/>
                <a:gd name="T11" fmla="*/ 788538 h 1890713"/>
                <a:gd name="T12" fmla="*/ 1296359 w 1387475"/>
                <a:gd name="T13" fmla="*/ 860090 h 1890713"/>
                <a:gd name="T14" fmla="*/ 1380227 w 1387475"/>
                <a:gd name="T15" fmla="*/ 938838 h 1890713"/>
                <a:gd name="T16" fmla="*/ 1395402 w 1387475"/>
                <a:gd name="T17" fmla="*/ 983609 h 1890713"/>
                <a:gd name="T18" fmla="*/ 1388613 w 1387475"/>
                <a:gd name="T19" fmla="*/ 1092736 h 1890713"/>
                <a:gd name="T20" fmla="*/ 1337095 w 1387475"/>
                <a:gd name="T21" fmla="*/ 1277414 h 1890713"/>
                <a:gd name="T22" fmla="*/ 1108654 w 1387475"/>
                <a:gd name="T23" fmla="*/ 1651167 h 1890713"/>
                <a:gd name="T24" fmla="*/ 234430 w 1387475"/>
                <a:gd name="T25" fmla="*/ 1588809 h 1890713"/>
                <a:gd name="T26" fmla="*/ 132192 w 1387475"/>
                <a:gd name="T27" fmla="*/ 1603999 h 1890713"/>
                <a:gd name="T28" fmla="*/ 75082 w 1387475"/>
                <a:gd name="T29" fmla="*/ 1526850 h 1890713"/>
                <a:gd name="T30" fmla="*/ 9585 w 1387475"/>
                <a:gd name="T31" fmla="*/ 1125115 h 1890713"/>
                <a:gd name="T32" fmla="*/ 1198 w 1387475"/>
                <a:gd name="T33" fmla="*/ 986407 h 1890713"/>
                <a:gd name="T34" fmla="*/ 15176 w 1387475"/>
                <a:gd name="T35" fmla="*/ 938039 h 1890713"/>
                <a:gd name="T36" fmla="*/ 60305 w 1387475"/>
                <a:gd name="T37" fmla="*/ 885673 h 1890713"/>
                <a:gd name="T38" fmla="*/ 179717 w 1387475"/>
                <a:gd name="T39" fmla="*/ 820917 h 1890713"/>
                <a:gd name="T40" fmla="*/ 333475 w 1387475"/>
                <a:gd name="T41" fmla="*/ 775746 h 1890713"/>
                <a:gd name="T42" fmla="*/ 492025 w 1387475"/>
                <a:gd name="T43" fmla="*/ 750962 h 1890713"/>
                <a:gd name="T44" fmla="*/ 748422 w 1387475"/>
                <a:gd name="T45" fmla="*/ 882076 h 1890713"/>
                <a:gd name="T46" fmla="*/ 930934 w 1387475"/>
                <a:gd name="T47" fmla="*/ 750163 h 1890713"/>
                <a:gd name="T48" fmla="*/ 763236 w 1387475"/>
                <a:gd name="T49" fmla="*/ 2000 h 1890713"/>
                <a:gd name="T50" fmla="*/ 882716 w 1387475"/>
                <a:gd name="T51" fmla="*/ 31207 h 1890713"/>
                <a:gd name="T52" fmla="*/ 976222 w 1387475"/>
                <a:gd name="T53" fmla="*/ 84818 h 1890713"/>
                <a:gd name="T54" fmla="*/ 983815 w 1387475"/>
                <a:gd name="T55" fmla="*/ 140830 h 1890713"/>
                <a:gd name="T56" fmla="*/ 937461 w 1387475"/>
                <a:gd name="T57" fmla="*/ 183639 h 1890713"/>
                <a:gd name="T58" fmla="*/ 861137 w 1387475"/>
                <a:gd name="T59" fmla="*/ 203243 h 1890713"/>
                <a:gd name="T60" fmla="*/ 748450 w 1387475"/>
                <a:gd name="T61" fmla="*/ 166435 h 1890713"/>
                <a:gd name="T62" fmla="*/ 909489 w 1387475"/>
                <a:gd name="T63" fmla="*/ 231649 h 1890713"/>
                <a:gd name="T64" fmla="*/ 958240 w 1387475"/>
                <a:gd name="T65" fmla="*/ 231649 h 1890713"/>
                <a:gd name="T66" fmla="*/ 981018 w 1387475"/>
                <a:gd name="T67" fmla="*/ 265256 h 1890713"/>
                <a:gd name="T68" fmla="*/ 989409 w 1387475"/>
                <a:gd name="T69" fmla="*/ 299663 h 1890713"/>
                <a:gd name="T70" fmla="*/ 1005793 w 1387475"/>
                <a:gd name="T71" fmla="*/ 334471 h 1890713"/>
                <a:gd name="T72" fmla="*/ 1011387 w 1387475"/>
                <a:gd name="T73" fmla="*/ 406487 h 1890713"/>
                <a:gd name="T74" fmla="*/ 1002596 w 1387475"/>
                <a:gd name="T75" fmla="*/ 470900 h 1890713"/>
                <a:gd name="T76" fmla="*/ 985413 w 1387475"/>
                <a:gd name="T77" fmla="*/ 493305 h 1890713"/>
                <a:gd name="T78" fmla="*/ 969029 w 1387475"/>
                <a:gd name="T79" fmla="*/ 462499 h 1890713"/>
                <a:gd name="T80" fmla="*/ 933466 w 1387475"/>
                <a:gd name="T81" fmla="*/ 585725 h 1890713"/>
                <a:gd name="T82" fmla="*/ 867131 w 1387475"/>
                <a:gd name="T83" fmla="*/ 678944 h 1890713"/>
                <a:gd name="T84" fmla="*/ 785613 w 1387475"/>
                <a:gd name="T85" fmla="*/ 737757 h 1890713"/>
                <a:gd name="T86" fmla="*/ 703695 w 1387475"/>
                <a:gd name="T87" fmla="*/ 758161 h 1890713"/>
                <a:gd name="T88" fmla="*/ 632567 w 1387475"/>
                <a:gd name="T89" fmla="*/ 736957 h 1890713"/>
                <a:gd name="T90" fmla="*/ 552247 w 1387475"/>
                <a:gd name="T91" fmla="*/ 676944 h 1890713"/>
                <a:gd name="T92" fmla="*/ 479121 w 1387475"/>
                <a:gd name="T93" fmla="*/ 586925 h 1890713"/>
                <a:gd name="T94" fmla="*/ 429170 w 1387475"/>
                <a:gd name="T95" fmla="*/ 473701 h 1890713"/>
                <a:gd name="T96" fmla="*/ 413186 w 1387475"/>
                <a:gd name="T97" fmla="*/ 497706 h 1890713"/>
                <a:gd name="T98" fmla="*/ 395604 w 1387475"/>
                <a:gd name="T99" fmla="*/ 469300 h 1890713"/>
                <a:gd name="T100" fmla="*/ 388411 w 1387475"/>
                <a:gd name="T101" fmla="*/ 400886 h 1890713"/>
                <a:gd name="T102" fmla="*/ 395604 w 1387475"/>
                <a:gd name="T103" fmla="*/ 332470 h 1890713"/>
                <a:gd name="T104" fmla="*/ 413186 w 1387475"/>
                <a:gd name="T105" fmla="*/ 304064 h 1890713"/>
                <a:gd name="T106" fmla="*/ 418780 w 1387475"/>
                <a:gd name="T107" fmla="*/ 231249 h 1890713"/>
                <a:gd name="T108" fmla="*/ 433966 w 1387475"/>
                <a:gd name="T109" fmla="*/ 153632 h 1890713"/>
                <a:gd name="T110" fmla="*/ 415983 w 1387475"/>
                <a:gd name="T111" fmla="*/ 121626 h 1890713"/>
                <a:gd name="T112" fmla="*/ 474725 w 1387475"/>
                <a:gd name="T113" fmla="*/ 72015 h 1890713"/>
                <a:gd name="T114" fmla="*/ 567432 w 1387475"/>
                <a:gd name="T115" fmla="*/ 28006 h 1890713"/>
                <a:gd name="T116" fmla="*/ 671328 w 1387475"/>
                <a:gd name="T117" fmla="*/ 3601 h 1890713"/>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387475" h="1890713">
                  <a:moveTo>
                    <a:pt x="1185185" y="1355117"/>
                  </a:moveTo>
                  <a:lnTo>
                    <a:pt x="1112995" y="1364242"/>
                  </a:lnTo>
                  <a:lnTo>
                    <a:pt x="719520" y="1412247"/>
                  </a:lnTo>
                  <a:lnTo>
                    <a:pt x="699687" y="1419785"/>
                  </a:lnTo>
                  <a:lnTo>
                    <a:pt x="661609" y="1434464"/>
                  </a:lnTo>
                  <a:lnTo>
                    <a:pt x="591006" y="1461839"/>
                  </a:lnTo>
                  <a:lnTo>
                    <a:pt x="656849" y="1453905"/>
                  </a:lnTo>
                  <a:lnTo>
                    <a:pt x="686201" y="1449937"/>
                  </a:lnTo>
                  <a:lnTo>
                    <a:pt x="1212950" y="1385269"/>
                  </a:lnTo>
                  <a:lnTo>
                    <a:pt x="1207397" y="1379318"/>
                  </a:lnTo>
                  <a:lnTo>
                    <a:pt x="1185185" y="1355117"/>
                  </a:lnTo>
                  <a:close/>
                  <a:moveTo>
                    <a:pt x="882939" y="1288862"/>
                  </a:moveTo>
                  <a:lnTo>
                    <a:pt x="692944" y="1297987"/>
                  </a:lnTo>
                  <a:lnTo>
                    <a:pt x="638207" y="1300764"/>
                  </a:lnTo>
                  <a:lnTo>
                    <a:pt x="608855" y="1302351"/>
                  </a:lnTo>
                  <a:lnTo>
                    <a:pt x="271704" y="1332106"/>
                  </a:lnTo>
                  <a:lnTo>
                    <a:pt x="253855" y="1342421"/>
                  </a:lnTo>
                  <a:lnTo>
                    <a:pt x="152313" y="1399948"/>
                  </a:lnTo>
                  <a:lnTo>
                    <a:pt x="688581" y="1318617"/>
                  </a:lnTo>
                  <a:lnTo>
                    <a:pt x="749665" y="1309492"/>
                  </a:lnTo>
                  <a:lnTo>
                    <a:pt x="761564" y="1307112"/>
                  </a:lnTo>
                  <a:lnTo>
                    <a:pt x="882939" y="1288862"/>
                  </a:lnTo>
                  <a:close/>
                  <a:moveTo>
                    <a:pt x="1118944" y="1098824"/>
                  </a:moveTo>
                  <a:lnTo>
                    <a:pt x="1117754" y="1099221"/>
                  </a:lnTo>
                  <a:lnTo>
                    <a:pt x="1116168" y="1100808"/>
                  </a:lnTo>
                  <a:lnTo>
                    <a:pt x="1115374" y="1102395"/>
                  </a:lnTo>
                  <a:lnTo>
                    <a:pt x="1114978" y="1103585"/>
                  </a:lnTo>
                  <a:lnTo>
                    <a:pt x="1115771" y="1105569"/>
                  </a:lnTo>
                  <a:lnTo>
                    <a:pt x="1116564" y="1107156"/>
                  </a:lnTo>
                  <a:lnTo>
                    <a:pt x="1118151" y="1109139"/>
                  </a:lnTo>
                  <a:lnTo>
                    <a:pt x="1119737" y="1110726"/>
                  </a:lnTo>
                  <a:lnTo>
                    <a:pt x="1124497" y="1114694"/>
                  </a:lnTo>
                  <a:lnTo>
                    <a:pt x="1123307" y="1106362"/>
                  </a:lnTo>
                  <a:lnTo>
                    <a:pt x="1122514" y="1102791"/>
                  </a:lnTo>
                  <a:lnTo>
                    <a:pt x="1121721" y="1100808"/>
                  </a:lnTo>
                  <a:lnTo>
                    <a:pt x="1120134" y="1099221"/>
                  </a:lnTo>
                  <a:lnTo>
                    <a:pt x="1118944" y="1098824"/>
                  </a:lnTo>
                  <a:close/>
                  <a:moveTo>
                    <a:pt x="953542" y="742950"/>
                  </a:moveTo>
                  <a:lnTo>
                    <a:pt x="973374" y="743347"/>
                  </a:lnTo>
                  <a:lnTo>
                    <a:pt x="993207" y="744140"/>
                  </a:lnTo>
                  <a:lnTo>
                    <a:pt x="1013436" y="746124"/>
                  </a:lnTo>
                  <a:lnTo>
                    <a:pt x="1033268" y="749298"/>
                  </a:lnTo>
                  <a:lnTo>
                    <a:pt x="1053497" y="752868"/>
                  </a:lnTo>
                  <a:lnTo>
                    <a:pt x="1072933" y="757629"/>
                  </a:lnTo>
                  <a:lnTo>
                    <a:pt x="1093162" y="762787"/>
                  </a:lnTo>
                  <a:lnTo>
                    <a:pt x="1112598" y="768738"/>
                  </a:lnTo>
                  <a:lnTo>
                    <a:pt x="1132430" y="775483"/>
                  </a:lnTo>
                  <a:lnTo>
                    <a:pt x="1151469" y="782624"/>
                  </a:lnTo>
                  <a:lnTo>
                    <a:pt x="1170509" y="790162"/>
                  </a:lnTo>
                  <a:lnTo>
                    <a:pt x="1188754" y="798097"/>
                  </a:lnTo>
                  <a:lnTo>
                    <a:pt x="1206603" y="806428"/>
                  </a:lnTo>
                  <a:lnTo>
                    <a:pt x="1224056" y="815553"/>
                  </a:lnTo>
                  <a:lnTo>
                    <a:pt x="1240715" y="824678"/>
                  </a:lnTo>
                  <a:lnTo>
                    <a:pt x="1257374" y="833803"/>
                  </a:lnTo>
                  <a:lnTo>
                    <a:pt x="1272844" y="843722"/>
                  </a:lnTo>
                  <a:lnTo>
                    <a:pt x="1287520" y="853640"/>
                  </a:lnTo>
                  <a:lnTo>
                    <a:pt x="1301402" y="863558"/>
                  </a:lnTo>
                  <a:lnTo>
                    <a:pt x="1314492" y="873477"/>
                  </a:lnTo>
                  <a:lnTo>
                    <a:pt x="1326391" y="883395"/>
                  </a:lnTo>
                  <a:lnTo>
                    <a:pt x="1337894" y="893314"/>
                  </a:lnTo>
                  <a:lnTo>
                    <a:pt x="1347810" y="903232"/>
                  </a:lnTo>
                  <a:lnTo>
                    <a:pt x="1356537" y="912754"/>
                  </a:lnTo>
                  <a:lnTo>
                    <a:pt x="1364866" y="922672"/>
                  </a:lnTo>
                  <a:lnTo>
                    <a:pt x="1370816" y="931797"/>
                  </a:lnTo>
                  <a:lnTo>
                    <a:pt x="1376369" y="940526"/>
                  </a:lnTo>
                  <a:lnTo>
                    <a:pt x="1378749" y="944890"/>
                  </a:lnTo>
                  <a:lnTo>
                    <a:pt x="1380732" y="948857"/>
                  </a:lnTo>
                  <a:lnTo>
                    <a:pt x="1381922" y="953221"/>
                  </a:lnTo>
                  <a:lnTo>
                    <a:pt x="1383112" y="957585"/>
                  </a:lnTo>
                  <a:lnTo>
                    <a:pt x="1383905" y="961156"/>
                  </a:lnTo>
                  <a:lnTo>
                    <a:pt x="1384302" y="965123"/>
                  </a:lnTo>
                  <a:lnTo>
                    <a:pt x="1385888" y="976232"/>
                  </a:lnTo>
                  <a:lnTo>
                    <a:pt x="1387078" y="988134"/>
                  </a:lnTo>
                  <a:lnTo>
                    <a:pt x="1387475" y="1000830"/>
                  </a:lnTo>
                  <a:lnTo>
                    <a:pt x="1387475" y="1013922"/>
                  </a:lnTo>
                  <a:lnTo>
                    <a:pt x="1386682" y="1027014"/>
                  </a:lnTo>
                  <a:lnTo>
                    <a:pt x="1385492" y="1040900"/>
                  </a:lnTo>
                  <a:lnTo>
                    <a:pt x="1383509" y="1055183"/>
                  </a:lnTo>
                  <a:lnTo>
                    <a:pt x="1381525" y="1069465"/>
                  </a:lnTo>
                  <a:lnTo>
                    <a:pt x="1379145" y="1084541"/>
                  </a:lnTo>
                  <a:lnTo>
                    <a:pt x="1375972" y="1100014"/>
                  </a:lnTo>
                  <a:lnTo>
                    <a:pt x="1372799" y="1115487"/>
                  </a:lnTo>
                  <a:lnTo>
                    <a:pt x="1369229" y="1131357"/>
                  </a:lnTo>
                  <a:lnTo>
                    <a:pt x="1365263" y="1148020"/>
                  </a:lnTo>
                  <a:lnTo>
                    <a:pt x="1360503" y="1164286"/>
                  </a:lnTo>
                  <a:lnTo>
                    <a:pt x="1350983" y="1198009"/>
                  </a:lnTo>
                  <a:lnTo>
                    <a:pt x="1339877" y="1232525"/>
                  </a:lnTo>
                  <a:lnTo>
                    <a:pt x="1327978" y="1267834"/>
                  </a:lnTo>
                  <a:lnTo>
                    <a:pt x="1315285" y="1303541"/>
                  </a:lnTo>
                  <a:lnTo>
                    <a:pt x="1302196" y="1339247"/>
                  </a:lnTo>
                  <a:lnTo>
                    <a:pt x="1288710" y="1374954"/>
                  </a:lnTo>
                  <a:lnTo>
                    <a:pt x="1274827" y="1411057"/>
                  </a:lnTo>
                  <a:lnTo>
                    <a:pt x="1246665" y="1482073"/>
                  </a:lnTo>
                  <a:lnTo>
                    <a:pt x="1212950" y="1581654"/>
                  </a:lnTo>
                  <a:lnTo>
                    <a:pt x="1106251" y="1559437"/>
                  </a:lnTo>
                  <a:lnTo>
                    <a:pt x="1101095" y="1638784"/>
                  </a:lnTo>
                  <a:lnTo>
                    <a:pt x="1092369" y="1729241"/>
                  </a:lnTo>
                  <a:lnTo>
                    <a:pt x="1085229" y="1803431"/>
                  </a:lnTo>
                  <a:lnTo>
                    <a:pt x="1076503" y="1890713"/>
                  </a:lnTo>
                  <a:lnTo>
                    <a:pt x="285190" y="1890713"/>
                  </a:lnTo>
                  <a:lnTo>
                    <a:pt x="274084" y="1780023"/>
                  </a:lnTo>
                  <a:lnTo>
                    <a:pt x="265358" y="1685203"/>
                  </a:lnTo>
                  <a:lnTo>
                    <a:pt x="255441" y="1570546"/>
                  </a:lnTo>
                  <a:lnTo>
                    <a:pt x="232832" y="1576893"/>
                  </a:lnTo>
                  <a:lnTo>
                    <a:pt x="209827" y="1582448"/>
                  </a:lnTo>
                  <a:lnTo>
                    <a:pt x="197927" y="1584828"/>
                  </a:lnTo>
                  <a:lnTo>
                    <a:pt x="186821" y="1587605"/>
                  </a:lnTo>
                  <a:lnTo>
                    <a:pt x="174922" y="1589192"/>
                  </a:lnTo>
                  <a:lnTo>
                    <a:pt x="163816" y="1590779"/>
                  </a:lnTo>
                  <a:lnTo>
                    <a:pt x="152313" y="1591573"/>
                  </a:lnTo>
                  <a:lnTo>
                    <a:pt x="142000" y="1591969"/>
                  </a:lnTo>
                  <a:lnTo>
                    <a:pt x="131291" y="1591969"/>
                  </a:lnTo>
                  <a:lnTo>
                    <a:pt x="121374" y="1591573"/>
                  </a:lnTo>
                  <a:lnTo>
                    <a:pt x="112251" y="1590382"/>
                  </a:lnTo>
                  <a:lnTo>
                    <a:pt x="103129" y="1588399"/>
                  </a:lnTo>
                  <a:lnTo>
                    <a:pt x="99162" y="1587209"/>
                  </a:lnTo>
                  <a:lnTo>
                    <a:pt x="95196" y="1585225"/>
                  </a:lnTo>
                  <a:lnTo>
                    <a:pt x="91229" y="1583638"/>
                  </a:lnTo>
                  <a:lnTo>
                    <a:pt x="87659" y="1581654"/>
                  </a:lnTo>
                  <a:lnTo>
                    <a:pt x="74570" y="1515399"/>
                  </a:lnTo>
                  <a:lnTo>
                    <a:pt x="59497" y="1433274"/>
                  </a:lnTo>
                  <a:lnTo>
                    <a:pt x="51564" y="1388046"/>
                  </a:lnTo>
                  <a:lnTo>
                    <a:pt x="43235" y="1341628"/>
                  </a:lnTo>
                  <a:lnTo>
                    <a:pt x="35698" y="1295209"/>
                  </a:lnTo>
                  <a:lnTo>
                    <a:pt x="28162" y="1247998"/>
                  </a:lnTo>
                  <a:lnTo>
                    <a:pt x="21022" y="1202373"/>
                  </a:lnTo>
                  <a:lnTo>
                    <a:pt x="14676" y="1157938"/>
                  </a:lnTo>
                  <a:lnTo>
                    <a:pt x="9520" y="1116677"/>
                  </a:lnTo>
                  <a:lnTo>
                    <a:pt x="5156" y="1078987"/>
                  </a:lnTo>
                  <a:lnTo>
                    <a:pt x="1983" y="1045264"/>
                  </a:lnTo>
                  <a:lnTo>
                    <a:pt x="793" y="1030188"/>
                  </a:lnTo>
                  <a:lnTo>
                    <a:pt x="0" y="1016699"/>
                  </a:lnTo>
                  <a:lnTo>
                    <a:pt x="0" y="1004797"/>
                  </a:lnTo>
                  <a:lnTo>
                    <a:pt x="0" y="994482"/>
                  </a:lnTo>
                  <a:lnTo>
                    <a:pt x="397" y="985754"/>
                  </a:lnTo>
                  <a:lnTo>
                    <a:pt x="1190" y="979009"/>
                  </a:lnTo>
                  <a:lnTo>
                    <a:pt x="1587" y="972661"/>
                  </a:lnTo>
                  <a:lnTo>
                    <a:pt x="2380" y="966314"/>
                  </a:lnTo>
                  <a:lnTo>
                    <a:pt x="3966" y="959966"/>
                  </a:lnTo>
                  <a:lnTo>
                    <a:pt x="5553" y="954015"/>
                  </a:lnTo>
                  <a:lnTo>
                    <a:pt x="7536" y="948064"/>
                  </a:lnTo>
                  <a:lnTo>
                    <a:pt x="9520" y="942113"/>
                  </a:lnTo>
                  <a:lnTo>
                    <a:pt x="12296" y="936558"/>
                  </a:lnTo>
                  <a:lnTo>
                    <a:pt x="15073" y="931004"/>
                  </a:lnTo>
                  <a:lnTo>
                    <a:pt x="18246" y="925053"/>
                  </a:lnTo>
                  <a:lnTo>
                    <a:pt x="21816" y="919498"/>
                  </a:lnTo>
                  <a:lnTo>
                    <a:pt x="25782" y="914341"/>
                  </a:lnTo>
                  <a:lnTo>
                    <a:pt x="29352" y="909183"/>
                  </a:lnTo>
                  <a:lnTo>
                    <a:pt x="34112" y="904026"/>
                  </a:lnTo>
                  <a:lnTo>
                    <a:pt x="38872" y="898471"/>
                  </a:lnTo>
                  <a:lnTo>
                    <a:pt x="48391" y="888950"/>
                  </a:lnTo>
                  <a:lnTo>
                    <a:pt x="59894" y="879031"/>
                  </a:lnTo>
                  <a:lnTo>
                    <a:pt x="71793" y="869906"/>
                  </a:lnTo>
                  <a:lnTo>
                    <a:pt x="84486" y="860781"/>
                  </a:lnTo>
                  <a:lnTo>
                    <a:pt x="98765" y="852450"/>
                  </a:lnTo>
                  <a:lnTo>
                    <a:pt x="113441" y="844118"/>
                  </a:lnTo>
                  <a:lnTo>
                    <a:pt x="128514" y="836183"/>
                  </a:lnTo>
                  <a:lnTo>
                    <a:pt x="144380" y="828645"/>
                  </a:lnTo>
                  <a:lnTo>
                    <a:pt x="161436" y="821504"/>
                  </a:lnTo>
                  <a:lnTo>
                    <a:pt x="178492" y="814760"/>
                  </a:lnTo>
                  <a:lnTo>
                    <a:pt x="196341" y="808015"/>
                  </a:lnTo>
                  <a:lnTo>
                    <a:pt x="214587" y="801667"/>
                  </a:lnTo>
                  <a:lnTo>
                    <a:pt x="233229" y="795716"/>
                  </a:lnTo>
                  <a:lnTo>
                    <a:pt x="252268" y="790162"/>
                  </a:lnTo>
                  <a:lnTo>
                    <a:pt x="271704" y="784608"/>
                  </a:lnTo>
                  <a:lnTo>
                    <a:pt x="291140" y="779450"/>
                  </a:lnTo>
                  <a:lnTo>
                    <a:pt x="310972" y="774689"/>
                  </a:lnTo>
                  <a:lnTo>
                    <a:pt x="331201" y="769928"/>
                  </a:lnTo>
                  <a:lnTo>
                    <a:pt x="351034" y="765564"/>
                  </a:lnTo>
                  <a:lnTo>
                    <a:pt x="371263" y="761994"/>
                  </a:lnTo>
                  <a:lnTo>
                    <a:pt x="391492" y="758026"/>
                  </a:lnTo>
                  <a:lnTo>
                    <a:pt x="431156" y="751282"/>
                  </a:lnTo>
                  <a:lnTo>
                    <a:pt x="470028" y="745727"/>
                  </a:lnTo>
                  <a:lnTo>
                    <a:pt x="474788" y="745330"/>
                  </a:lnTo>
                  <a:lnTo>
                    <a:pt x="479548" y="744934"/>
                  </a:lnTo>
                  <a:lnTo>
                    <a:pt x="488670" y="745330"/>
                  </a:lnTo>
                  <a:lnTo>
                    <a:pt x="616391" y="1197215"/>
                  </a:lnTo>
                  <a:lnTo>
                    <a:pt x="618771" y="1179759"/>
                  </a:lnTo>
                  <a:lnTo>
                    <a:pt x="663196" y="869509"/>
                  </a:lnTo>
                  <a:lnTo>
                    <a:pt x="650503" y="838961"/>
                  </a:lnTo>
                  <a:lnTo>
                    <a:pt x="675095" y="798493"/>
                  </a:lnTo>
                  <a:lnTo>
                    <a:pt x="731022" y="798097"/>
                  </a:lnTo>
                  <a:lnTo>
                    <a:pt x="754028" y="838961"/>
                  </a:lnTo>
                  <a:lnTo>
                    <a:pt x="743319" y="875461"/>
                  </a:lnTo>
                  <a:lnTo>
                    <a:pt x="782983" y="1202373"/>
                  </a:lnTo>
                  <a:lnTo>
                    <a:pt x="887302" y="760407"/>
                  </a:lnTo>
                  <a:lnTo>
                    <a:pt x="899201" y="754852"/>
                  </a:lnTo>
                  <a:lnTo>
                    <a:pt x="907927" y="750488"/>
                  </a:lnTo>
                  <a:lnTo>
                    <a:pt x="913481" y="747314"/>
                  </a:lnTo>
                  <a:lnTo>
                    <a:pt x="914671" y="746124"/>
                  </a:lnTo>
                  <a:lnTo>
                    <a:pt x="914671" y="745727"/>
                  </a:lnTo>
                  <a:lnTo>
                    <a:pt x="924587" y="744537"/>
                  </a:lnTo>
                  <a:lnTo>
                    <a:pt x="934106" y="743744"/>
                  </a:lnTo>
                  <a:lnTo>
                    <a:pt x="943626" y="743347"/>
                  </a:lnTo>
                  <a:lnTo>
                    <a:pt x="953542" y="742950"/>
                  </a:lnTo>
                  <a:close/>
                  <a:moveTo>
                    <a:pt x="713979" y="0"/>
                  </a:moveTo>
                  <a:lnTo>
                    <a:pt x="725091" y="0"/>
                  </a:lnTo>
                  <a:lnTo>
                    <a:pt x="736601" y="397"/>
                  </a:lnTo>
                  <a:lnTo>
                    <a:pt x="746919" y="794"/>
                  </a:lnTo>
                  <a:lnTo>
                    <a:pt x="758032" y="1985"/>
                  </a:lnTo>
                  <a:lnTo>
                    <a:pt x="768351" y="3177"/>
                  </a:lnTo>
                  <a:lnTo>
                    <a:pt x="778669" y="4368"/>
                  </a:lnTo>
                  <a:lnTo>
                    <a:pt x="788591" y="5956"/>
                  </a:lnTo>
                  <a:lnTo>
                    <a:pt x="808038" y="9530"/>
                  </a:lnTo>
                  <a:lnTo>
                    <a:pt x="826691" y="13898"/>
                  </a:lnTo>
                  <a:lnTo>
                    <a:pt x="844551" y="19060"/>
                  </a:lnTo>
                  <a:lnTo>
                    <a:pt x="860822" y="25016"/>
                  </a:lnTo>
                  <a:lnTo>
                    <a:pt x="876697" y="30973"/>
                  </a:lnTo>
                  <a:lnTo>
                    <a:pt x="891779" y="37723"/>
                  </a:lnTo>
                  <a:lnTo>
                    <a:pt x="906066" y="44076"/>
                  </a:lnTo>
                  <a:lnTo>
                    <a:pt x="919163" y="51224"/>
                  </a:lnTo>
                  <a:lnTo>
                    <a:pt x="930672" y="57974"/>
                  </a:lnTo>
                  <a:lnTo>
                    <a:pt x="942182" y="64725"/>
                  </a:lnTo>
                  <a:lnTo>
                    <a:pt x="952501" y="71475"/>
                  </a:lnTo>
                  <a:lnTo>
                    <a:pt x="961232" y="77829"/>
                  </a:lnTo>
                  <a:lnTo>
                    <a:pt x="969566" y="84182"/>
                  </a:lnTo>
                  <a:lnTo>
                    <a:pt x="976313" y="89344"/>
                  </a:lnTo>
                  <a:lnTo>
                    <a:pt x="987822" y="98874"/>
                  </a:lnTo>
                  <a:lnTo>
                    <a:pt x="994172" y="105227"/>
                  </a:lnTo>
                  <a:lnTo>
                    <a:pt x="996554" y="107213"/>
                  </a:lnTo>
                  <a:lnTo>
                    <a:pt x="993775" y="113566"/>
                  </a:lnTo>
                  <a:lnTo>
                    <a:pt x="989410" y="120317"/>
                  </a:lnTo>
                  <a:lnTo>
                    <a:pt x="984251" y="129450"/>
                  </a:lnTo>
                  <a:lnTo>
                    <a:pt x="977107" y="139774"/>
                  </a:lnTo>
                  <a:lnTo>
                    <a:pt x="973138" y="144936"/>
                  </a:lnTo>
                  <a:lnTo>
                    <a:pt x="968375" y="150495"/>
                  </a:lnTo>
                  <a:lnTo>
                    <a:pt x="963216" y="156054"/>
                  </a:lnTo>
                  <a:lnTo>
                    <a:pt x="957660" y="161613"/>
                  </a:lnTo>
                  <a:lnTo>
                    <a:pt x="951707" y="167173"/>
                  </a:lnTo>
                  <a:lnTo>
                    <a:pt x="945754" y="172732"/>
                  </a:lnTo>
                  <a:lnTo>
                    <a:pt x="938610" y="177497"/>
                  </a:lnTo>
                  <a:lnTo>
                    <a:pt x="931069" y="182262"/>
                  </a:lnTo>
                  <a:lnTo>
                    <a:pt x="923529" y="186630"/>
                  </a:lnTo>
                  <a:lnTo>
                    <a:pt x="915194" y="190601"/>
                  </a:lnTo>
                  <a:lnTo>
                    <a:pt x="906463" y="194174"/>
                  </a:lnTo>
                  <a:lnTo>
                    <a:pt x="896938" y="196954"/>
                  </a:lnTo>
                  <a:lnTo>
                    <a:pt x="887413" y="199733"/>
                  </a:lnTo>
                  <a:lnTo>
                    <a:pt x="877094" y="200925"/>
                  </a:lnTo>
                  <a:lnTo>
                    <a:pt x="866775" y="201719"/>
                  </a:lnTo>
                  <a:lnTo>
                    <a:pt x="855266" y="201719"/>
                  </a:lnTo>
                  <a:lnTo>
                    <a:pt x="843360" y="200925"/>
                  </a:lnTo>
                  <a:lnTo>
                    <a:pt x="831454" y="198939"/>
                  </a:lnTo>
                  <a:lnTo>
                    <a:pt x="818357" y="195763"/>
                  </a:lnTo>
                  <a:lnTo>
                    <a:pt x="805260" y="191792"/>
                  </a:lnTo>
                  <a:lnTo>
                    <a:pt x="791369" y="186233"/>
                  </a:lnTo>
                  <a:lnTo>
                    <a:pt x="777082" y="179879"/>
                  </a:lnTo>
                  <a:lnTo>
                    <a:pt x="760016" y="171938"/>
                  </a:lnTo>
                  <a:lnTo>
                    <a:pt x="743347" y="165187"/>
                  </a:lnTo>
                  <a:lnTo>
                    <a:pt x="778272" y="181468"/>
                  </a:lnTo>
                  <a:lnTo>
                    <a:pt x="812007" y="196954"/>
                  </a:lnTo>
                  <a:lnTo>
                    <a:pt x="828279" y="204101"/>
                  </a:lnTo>
                  <a:lnTo>
                    <a:pt x="844551" y="210852"/>
                  </a:lnTo>
                  <a:lnTo>
                    <a:pt x="860029" y="217205"/>
                  </a:lnTo>
                  <a:lnTo>
                    <a:pt x="875110" y="222367"/>
                  </a:lnTo>
                  <a:lnTo>
                    <a:pt x="889397" y="226735"/>
                  </a:lnTo>
                  <a:lnTo>
                    <a:pt x="903288" y="229912"/>
                  </a:lnTo>
                  <a:lnTo>
                    <a:pt x="910035" y="231103"/>
                  </a:lnTo>
                  <a:lnTo>
                    <a:pt x="916385" y="232294"/>
                  </a:lnTo>
                  <a:lnTo>
                    <a:pt x="922735" y="232691"/>
                  </a:lnTo>
                  <a:lnTo>
                    <a:pt x="929085" y="233089"/>
                  </a:lnTo>
                  <a:lnTo>
                    <a:pt x="935038" y="233089"/>
                  </a:lnTo>
                  <a:lnTo>
                    <a:pt x="940991" y="232294"/>
                  </a:lnTo>
                  <a:lnTo>
                    <a:pt x="946547" y="231103"/>
                  </a:lnTo>
                  <a:lnTo>
                    <a:pt x="951707" y="229912"/>
                  </a:lnTo>
                  <a:lnTo>
                    <a:pt x="956866" y="228324"/>
                  </a:lnTo>
                  <a:lnTo>
                    <a:pt x="961629" y="226338"/>
                  </a:lnTo>
                  <a:lnTo>
                    <a:pt x="966788" y="223161"/>
                  </a:lnTo>
                  <a:lnTo>
                    <a:pt x="970757" y="220382"/>
                  </a:lnTo>
                  <a:lnTo>
                    <a:pt x="972741" y="231500"/>
                  </a:lnTo>
                  <a:lnTo>
                    <a:pt x="973535" y="242619"/>
                  </a:lnTo>
                  <a:lnTo>
                    <a:pt x="973932" y="253340"/>
                  </a:lnTo>
                  <a:lnTo>
                    <a:pt x="974329" y="263267"/>
                  </a:lnTo>
                  <a:lnTo>
                    <a:pt x="974329" y="273591"/>
                  </a:lnTo>
                  <a:lnTo>
                    <a:pt x="973932" y="283121"/>
                  </a:lnTo>
                  <a:lnTo>
                    <a:pt x="973138" y="302181"/>
                  </a:lnTo>
                  <a:lnTo>
                    <a:pt x="974725" y="300196"/>
                  </a:lnTo>
                  <a:lnTo>
                    <a:pt x="976710" y="298210"/>
                  </a:lnTo>
                  <a:lnTo>
                    <a:pt x="978297" y="297416"/>
                  </a:lnTo>
                  <a:lnTo>
                    <a:pt x="980282" y="297019"/>
                  </a:lnTo>
                  <a:lnTo>
                    <a:pt x="982663" y="297416"/>
                  </a:lnTo>
                  <a:lnTo>
                    <a:pt x="985044" y="299005"/>
                  </a:lnTo>
                  <a:lnTo>
                    <a:pt x="987822" y="301784"/>
                  </a:lnTo>
                  <a:lnTo>
                    <a:pt x="989807" y="304564"/>
                  </a:lnTo>
                  <a:lnTo>
                    <a:pt x="991791" y="308932"/>
                  </a:lnTo>
                  <a:lnTo>
                    <a:pt x="994172" y="313697"/>
                  </a:lnTo>
                  <a:lnTo>
                    <a:pt x="995760" y="318859"/>
                  </a:lnTo>
                  <a:lnTo>
                    <a:pt x="997744" y="325212"/>
                  </a:lnTo>
                  <a:lnTo>
                    <a:pt x="998935" y="331963"/>
                  </a:lnTo>
                  <a:lnTo>
                    <a:pt x="1000919" y="339507"/>
                  </a:lnTo>
                  <a:lnTo>
                    <a:pt x="1002110" y="347846"/>
                  </a:lnTo>
                  <a:lnTo>
                    <a:pt x="1002904" y="356185"/>
                  </a:lnTo>
                  <a:lnTo>
                    <a:pt x="1003697" y="364523"/>
                  </a:lnTo>
                  <a:lnTo>
                    <a:pt x="1004094" y="373656"/>
                  </a:lnTo>
                  <a:lnTo>
                    <a:pt x="1004491" y="383584"/>
                  </a:lnTo>
                  <a:lnTo>
                    <a:pt x="1004888" y="393114"/>
                  </a:lnTo>
                  <a:lnTo>
                    <a:pt x="1004491" y="403438"/>
                  </a:lnTo>
                  <a:lnTo>
                    <a:pt x="1004094" y="412571"/>
                  </a:lnTo>
                  <a:lnTo>
                    <a:pt x="1003697" y="422101"/>
                  </a:lnTo>
                  <a:lnTo>
                    <a:pt x="1002904" y="430837"/>
                  </a:lnTo>
                  <a:lnTo>
                    <a:pt x="1002110" y="439175"/>
                  </a:lnTo>
                  <a:lnTo>
                    <a:pt x="1000919" y="447117"/>
                  </a:lnTo>
                  <a:lnTo>
                    <a:pt x="998935" y="454265"/>
                  </a:lnTo>
                  <a:lnTo>
                    <a:pt x="997744" y="461015"/>
                  </a:lnTo>
                  <a:lnTo>
                    <a:pt x="995760" y="467368"/>
                  </a:lnTo>
                  <a:lnTo>
                    <a:pt x="994172" y="472928"/>
                  </a:lnTo>
                  <a:lnTo>
                    <a:pt x="991791" y="478090"/>
                  </a:lnTo>
                  <a:lnTo>
                    <a:pt x="989807" y="481663"/>
                  </a:lnTo>
                  <a:lnTo>
                    <a:pt x="987822" y="485237"/>
                  </a:lnTo>
                  <a:lnTo>
                    <a:pt x="985044" y="487620"/>
                  </a:lnTo>
                  <a:lnTo>
                    <a:pt x="982663" y="488811"/>
                  </a:lnTo>
                  <a:lnTo>
                    <a:pt x="980282" y="489605"/>
                  </a:lnTo>
                  <a:lnTo>
                    <a:pt x="978694" y="489605"/>
                  </a:lnTo>
                  <a:lnTo>
                    <a:pt x="977504" y="488811"/>
                  </a:lnTo>
                  <a:lnTo>
                    <a:pt x="975122" y="487223"/>
                  </a:lnTo>
                  <a:lnTo>
                    <a:pt x="972741" y="484840"/>
                  </a:lnTo>
                  <a:lnTo>
                    <a:pt x="970360" y="481266"/>
                  </a:lnTo>
                  <a:lnTo>
                    <a:pt x="968375" y="476898"/>
                  </a:lnTo>
                  <a:lnTo>
                    <a:pt x="966391" y="471736"/>
                  </a:lnTo>
                  <a:lnTo>
                    <a:pt x="964010" y="465780"/>
                  </a:lnTo>
                  <a:lnTo>
                    <a:pt x="962422" y="459030"/>
                  </a:lnTo>
                  <a:lnTo>
                    <a:pt x="960438" y="476104"/>
                  </a:lnTo>
                  <a:lnTo>
                    <a:pt x="957263" y="491988"/>
                  </a:lnTo>
                  <a:lnTo>
                    <a:pt x="953691" y="507871"/>
                  </a:lnTo>
                  <a:lnTo>
                    <a:pt x="949325" y="523754"/>
                  </a:lnTo>
                  <a:lnTo>
                    <a:pt x="944563" y="538844"/>
                  </a:lnTo>
                  <a:lnTo>
                    <a:pt x="939404" y="553536"/>
                  </a:lnTo>
                  <a:lnTo>
                    <a:pt x="933451" y="567434"/>
                  </a:lnTo>
                  <a:lnTo>
                    <a:pt x="927101" y="581332"/>
                  </a:lnTo>
                  <a:lnTo>
                    <a:pt x="920354" y="594435"/>
                  </a:lnTo>
                  <a:lnTo>
                    <a:pt x="912813" y="607539"/>
                  </a:lnTo>
                  <a:lnTo>
                    <a:pt x="905272" y="619849"/>
                  </a:lnTo>
                  <a:lnTo>
                    <a:pt x="896938" y="631364"/>
                  </a:lnTo>
                  <a:lnTo>
                    <a:pt x="888604" y="642880"/>
                  </a:lnTo>
                  <a:lnTo>
                    <a:pt x="879872" y="653601"/>
                  </a:lnTo>
                  <a:lnTo>
                    <a:pt x="870347" y="663925"/>
                  </a:lnTo>
                  <a:lnTo>
                    <a:pt x="861219" y="673852"/>
                  </a:lnTo>
                  <a:lnTo>
                    <a:pt x="851694" y="682985"/>
                  </a:lnTo>
                  <a:lnTo>
                    <a:pt x="841772" y="691721"/>
                  </a:lnTo>
                  <a:lnTo>
                    <a:pt x="831851" y="700060"/>
                  </a:lnTo>
                  <a:lnTo>
                    <a:pt x="821532" y="707604"/>
                  </a:lnTo>
                  <a:lnTo>
                    <a:pt x="811610" y="714752"/>
                  </a:lnTo>
                  <a:lnTo>
                    <a:pt x="801291" y="721105"/>
                  </a:lnTo>
                  <a:lnTo>
                    <a:pt x="790972" y="727062"/>
                  </a:lnTo>
                  <a:lnTo>
                    <a:pt x="780257" y="732224"/>
                  </a:lnTo>
                  <a:lnTo>
                    <a:pt x="769938" y="736989"/>
                  </a:lnTo>
                  <a:lnTo>
                    <a:pt x="759619" y="741357"/>
                  </a:lnTo>
                  <a:lnTo>
                    <a:pt x="749301" y="744533"/>
                  </a:lnTo>
                  <a:lnTo>
                    <a:pt x="738585" y="747710"/>
                  </a:lnTo>
                  <a:lnTo>
                    <a:pt x="728663" y="750093"/>
                  </a:lnTo>
                  <a:lnTo>
                    <a:pt x="718344" y="751284"/>
                  </a:lnTo>
                  <a:lnTo>
                    <a:pt x="708819" y="752475"/>
                  </a:lnTo>
                  <a:lnTo>
                    <a:pt x="698897" y="752475"/>
                  </a:lnTo>
                  <a:lnTo>
                    <a:pt x="690960" y="752475"/>
                  </a:lnTo>
                  <a:lnTo>
                    <a:pt x="683022" y="751284"/>
                  </a:lnTo>
                  <a:lnTo>
                    <a:pt x="674688" y="749695"/>
                  </a:lnTo>
                  <a:lnTo>
                    <a:pt x="665560" y="747313"/>
                  </a:lnTo>
                  <a:lnTo>
                    <a:pt x="656432" y="744136"/>
                  </a:lnTo>
                  <a:lnTo>
                    <a:pt x="646907" y="740960"/>
                  </a:lnTo>
                  <a:lnTo>
                    <a:pt x="637779" y="736195"/>
                  </a:lnTo>
                  <a:lnTo>
                    <a:pt x="628254" y="731430"/>
                  </a:lnTo>
                  <a:lnTo>
                    <a:pt x="617935" y="725870"/>
                  </a:lnTo>
                  <a:lnTo>
                    <a:pt x="608410" y="719914"/>
                  </a:lnTo>
                  <a:lnTo>
                    <a:pt x="598091" y="713561"/>
                  </a:lnTo>
                  <a:lnTo>
                    <a:pt x="588169" y="706413"/>
                  </a:lnTo>
                  <a:lnTo>
                    <a:pt x="578247" y="698471"/>
                  </a:lnTo>
                  <a:lnTo>
                    <a:pt x="568325" y="690133"/>
                  </a:lnTo>
                  <a:lnTo>
                    <a:pt x="558007" y="681397"/>
                  </a:lnTo>
                  <a:lnTo>
                    <a:pt x="548482" y="671867"/>
                  </a:lnTo>
                  <a:lnTo>
                    <a:pt x="538560" y="662734"/>
                  </a:lnTo>
                  <a:lnTo>
                    <a:pt x="529035" y="652410"/>
                  </a:lnTo>
                  <a:lnTo>
                    <a:pt x="519510" y="641688"/>
                  </a:lnTo>
                  <a:lnTo>
                    <a:pt x="509985" y="630570"/>
                  </a:lnTo>
                  <a:lnTo>
                    <a:pt x="501254" y="619452"/>
                  </a:lnTo>
                  <a:lnTo>
                    <a:pt x="492522" y="607539"/>
                  </a:lnTo>
                  <a:lnTo>
                    <a:pt x="483791" y="595230"/>
                  </a:lnTo>
                  <a:lnTo>
                    <a:pt x="475854" y="582523"/>
                  </a:lnTo>
                  <a:lnTo>
                    <a:pt x="467916" y="569419"/>
                  </a:lnTo>
                  <a:lnTo>
                    <a:pt x="460772" y="556315"/>
                  </a:lnTo>
                  <a:lnTo>
                    <a:pt x="453629" y="542417"/>
                  </a:lnTo>
                  <a:lnTo>
                    <a:pt x="447279" y="528519"/>
                  </a:lnTo>
                  <a:lnTo>
                    <a:pt x="441325" y="514224"/>
                  </a:lnTo>
                  <a:lnTo>
                    <a:pt x="435769" y="499929"/>
                  </a:lnTo>
                  <a:lnTo>
                    <a:pt x="431007" y="485237"/>
                  </a:lnTo>
                  <a:lnTo>
                    <a:pt x="426244" y="470148"/>
                  </a:lnTo>
                  <a:lnTo>
                    <a:pt x="424657" y="474913"/>
                  </a:lnTo>
                  <a:lnTo>
                    <a:pt x="422672" y="480075"/>
                  </a:lnTo>
                  <a:lnTo>
                    <a:pt x="421085" y="484046"/>
                  </a:lnTo>
                  <a:lnTo>
                    <a:pt x="419101" y="487620"/>
                  </a:lnTo>
                  <a:lnTo>
                    <a:pt x="417116" y="490399"/>
                  </a:lnTo>
                  <a:lnTo>
                    <a:pt x="414735" y="492385"/>
                  </a:lnTo>
                  <a:lnTo>
                    <a:pt x="412354" y="493576"/>
                  </a:lnTo>
                  <a:lnTo>
                    <a:pt x="410369" y="493973"/>
                  </a:lnTo>
                  <a:lnTo>
                    <a:pt x="407591" y="493576"/>
                  </a:lnTo>
                  <a:lnTo>
                    <a:pt x="405210" y="491988"/>
                  </a:lnTo>
                  <a:lnTo>
                    <a:pt x="402829" y="490002"/>
                  </a:lnTo>
                  <a:lnTo>
                    <a:pt x="400447" y="486428"/>
                  </a:lnTo>
                  <a:lnTo>
                    <a:pt x="398463" y="482855"/>
                  </a:lnTo>
                  <a:lnTo>
                    <a:pt x="396082" y="477693"/>
                  </a:lnTo>
                  <a:lnTo>
                    <a:pt x="394494" y="472133"/>
                  </a:lnTo>
                  <a:lnTo>
                    <a:pt x="392907" y="465780"/>
                  </a:lnTo>
                  <a:lnTo>
                    <a:pt x="391319" y="459030"/>
                  </a:lnTo>
                  <a:lnTo>
                    <a:pt x="390129" y="451882"/>
                  </a:lnTo>
                  <a:lnTo>
                    <a:pt x="388541" y="443940"/>
                  </a:lnTo>
                  <a:lnTo>
                    <a:pt x="387351" y="435602"/>
                  </a:lnTo>
                  <a:lnTo>
                    <a:pt x="386557" y="426469"/>
                  </a:lnTo>
                  <a:lnTo>
                    <a:pt x="386160" y="417336"/>
                  </a:lnTo>
                  <a:lnTo>
                    <a:pt x="385763" y="407409"/>
                  </a:lnTo>
                  <a:lnTo>
                    <a:pt x="385763" y="397879"/>
                  </a:lnTo>
                  <a:lnTo>
                    <a:pt x="385763" y="388349"/>
                  </a:lnTo>
                  <a:lnTo>
                    <a:pt x="386160" y="378421"/>
                  </a:lnTo>
                  <a:lnTo>
                    <a:pt x="386557" y="369288"/>
                  </a:lnTo>
                  <a:lnTo>
                    <a:pt x="387351" y="360156"/>
                  </a:lnTo>
                  <a:lnTo>
                    <a:pt x="388541" y="351817"/>
                  </a:lnTo>
                  <a:lnTo>
                    <a:pt x="390129" y="344272"/>
                  </a:lnTo>
                  <a:lnTo>
                    <a:pt x="391319" y="336728"/>
                  </a:lnTo>
                  <a:lnTo>
                    <a:pt x="392907" y="329977"/>
                  </a:lnTo>
                  <a:lnTo>
                    <a:pt x="394494" y="323624"/>
                  </a:lnTo>
                  <a:lnTo>
                    <a:pt x="396082" y="318065"/>
                  </a:lnTo>
                  <a:lnTo>
                    <a:pt x="398463" y="313697"/>
                  </a:lnTo>
                  <a:lnTo>
                    <a:pt x="400447" y="309329"/>
                  </a:lnTo>
                  <a:lnTo>
                    <a:pt x="402829" y="305755"/>
                  </a:lnTo>
                  <a:lnTo>
                    <a:pt x="405210" y="303770"/>
                  </a:lnTo>
                  <a:lnTo>
                    <a:pt x="407591" y="302181"/>
                  </a:lnTo>
                  <a:lnTo>
                    <a:pt x="410369" y="301784"/>
                  </a:lnTo>
                  <a:lnTo>
                    <a:pt x="411560" y="302181"/>
                  </a:lnTo>
                  <a:lnTo>
                    <a:pt x="413147" y="302975"/>
                  </a:lnTo>
                  <a:lnTo>
                    <a:pt x="413544" y="289872"/>
                  </a:lnTo>
                  <a:lnTo>
                    <a:pt x="414338" y="277562"/>
                  </a:lnTo>
                  <a:lnTo>
                    <a:pt x="415925" y="266444"/>
                  </a:lnTo>
                  <a:lnTo>
                    <a:pt x="418307" y="255722"/>
                  </a:lnTo>
                  <a:lnTo>
                    <a:pt x="417116" y="242222"/>
                  </a:lnTo>
                  <a:lnTo>
                    <a:pt x="415925" y="229515"/>
                  </a:lnTo>
                  <a:lnTo>
                    <a:pt x="415925" y="217205"/>
                  </a:lnTo>
                  <a:lnTo>
                    <a:pt x="416322" y="206484"/>
                  </a:lnTo>
                  <a:lnTo>
                    <a:pt x="417910" y="195763"/>
                  </a:lnTo>
                  <a:lnTo>
                    <a:pt x="419497" y="185835"/>
                  </a:lnTo>
                  <a:lnTo>
                    <a:pt x="421482" y="176305"/>
                  </a:lnTo>
                  <a:lnTo>
                    <a:pt x="424260" y="167570"/>
                  </a:lnTo>
                  <a:lnTo>
                    <a:pt x="427435" y="159628"/>
                  </a:lnTo>
                  <a:lnTo>
                    <a:pt x="431007" y="152480"/>
                  </a:lnTo>
                  <a:lnTo>
                    <a:pt x="434975" y="145730"/>
                  </a:lnTo>
                  <a:lnTo>
                    <a:pt x="439341" y="139377"/>
                  </a:lnTo>
                  <a:lnTo>
                    <a:pt x="444501" y="133420"/>
                  </a:lnTo>
                  <a:lnTo>
                    <a:pt x="449660" y="128258"/>
                  </a:lnTo>
                  <a:lnTo>
                    <a:pt x="455613" y="123890"/>
                  </a:lnTo>
                  <a:lnTo>
                    <a:pt x="461566" y="119522"/>
                  </a:lnTo>
                  <a:lnTo>
                    <a:pt x="434182" y="119919"/>
                  </a:lnTo>
                  <a:lnTo>
                    <a:pt x="413147" y="120714"/>
                  </a:lnTo>
                  <a:lnTo>
                    <a:pt x="394891" y="121508"/>
                  </a:lnTo>
                  <a:lnTo>
                    <a:pt x="401241" y="118728"/>
                  </a:lnTo>
                  <a:lnTo>
                    <a:pt x="407591" y="115154"/>
                  </a:lnTo>
                  <a:lnTo>
                    <a:pt x="420291" y="107213"/>
                  </a:lnTo>
                  <a:lnTo>
                    <a:pt x="433388" y="98477"/>
                  </a:lnTo>
                  <a:lnTo>
                    <a:pt x="446485" y="88947"/>
                  </a:lnTo>
                  <a:lnTo>
                    <a:pt x="459185" y="79814"/>
                  </a:lnTo>
                  <a:lnTo>
                    <a:pt x="471488" y="71475"/>
                  </a:lnTo>
                  <a:lnTo>
                    <a:pt x="482601" y="63931"/>
                  </a:lnTo>
                  <a:lnTo>
                    <a:pt x="488157" y="60357"/>
                  </a:lnTo>
                  <a:lnTo>
                    <a:pt x="493316" y="57577"/>
                  </a:lnTo>
                  <a:lnTo>
                    <a:pt x="507604" y="50827"/>
                  </a:lnTo>
                  <a:lnTo>
                    <a:pt x="521891" y="44473"/>
                  </a:lnTo>
                  <a:lnTo>
                    <a:pt x="536179" y="38517"/>
                  </a:lnTo>
                  <a:lnTo>
                    <a:pt x="550069" y="32958"/>
                  </a:lnTo>
                  <a:lnTo>
                    <a:pt x="563563" y="27796"/>
                  </a:lnTo>
                  <a:lnTo>
                    <a:pt x="577057" y="23428"/>
                  </a:lnTo>
                  <a:lnTo>
                    <a:pt x="590551" y="19457"/>
                  </a:lnTo>
                  <a:lnTo>
                    <a:pt x="603647" y="15883"/>
                  </a:lnTo>
                  <a:lnTo>
                    <a:pt x="616744" y="12310"/>
                  </a:lnTo>
                  <a:lnTo>
                    <a:pt x="629841" y="9927"/>
                  </a:lnTo>
                  <a:lnTo>
                    <a:pt x="642541" y="7148"/>
                  </a:lnTo>
                  <a:lnTo>
                    <a:pt x="654844" y="5162"/>
                  </a:lnTo>
                  <a:lnTo>
                    <a:pt x="666751" y="3574"/>
                  </a:lnTo>
                  <a:lnTo>
                    <a:pt x="679054" y="2382"/>
                  </a:lnTo>
                  <a:lnTo>
                    <a:pt x="690960" y="1191"/>
                  </a:lnTo>
                  <a:lnTo>
                    <a:pt x="702866" y="397"/>
                  </a:lnTo>
                  <a:lnTo>
                    <a:pt x="713979" y="0"/>
                  </a:lnTo>
                  <a:close/>
                </a:path>
              </a:pathLst>
            </a:custGeom>
            <a:grpFill/>
            <a:ln w="6350">
              <a:noFill/>
            </a:ln>
          </p:spPr>
          <p:txBody>
            <a:bodyPr anchor="ctr">
              <a:scene3d>
                <a:camera prst="orthographicFront"/>
                <a:lightRig rig="threePt" dir="t"/>
              </a:scene3d>
              <a:sp3d>
                <a:contourClr>
                  <a:srgbClr val="FFFFFF"/>
                </a:contourClr>
              </a:sp3d>
            </a:bodyPr>
            <a:lstStyle/>
            <a:p>
              <a:pPr algn="ctr">
                <a:defRPr/>
              </a:pP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0" name="任意多边形 9"/>
            <p:cNvSpPr/>
            <p:nvPr/>
          </p:nvSpPr>
          <p:spPr bwMode="auto">
            <a:xfrm>
              <a:off x="6042956" y="2919775"/>
              <a:ext cx="193561" cy="299314"/>
            </a:xfrm>
            <a:custGeom>
              <a:avLst/>
              <a:gdLst>
                <a:gd name="connsiteX0" fmla="*/ 79528 w 186010"/>
                <a:gd name="connsiteY0" fmla="*/ 8232 h 290512"/>
                <a:gd name="connsiteX1" fmla="*/ 95621 w 186010"/>
                <a:gd name="connsiteY1" fmla="*/ 36837 h 290512"/>
                <a:gd name="connsiteX2" fmla="*/ 88130 w 186010"/>
                <a:gd name="connsiteY2" fmla="*/ 62386 h 290512"/>
                <a:gd name="connsiteX3" fmla="*/ 113792 w 186010"/>
                <a:gd name="connsiteY3" fmla="*/ 274040 h 290512"/>
                <a:gd name="connsiteX4" fmla="*/ 109451 w 186010"/>
                <a:gd name="connsiteY4" fmla="*/ 290512 h 290512"/>
                <a:gd name="connsiteX5" fmla="*/ 2115 w 186010"/>
                <a:gd name="connsiteY5" fmla="*/ 290512 h 290512"/>
                <a:gd name="connsiteX6" fmla="*/ 0 w 186010"/>
                <a:gd name="connsiteY6" fmla="*/ 282788 h 290512"/>
                <a:gd name="connsiteX7" fmla="*/ 1007 w 186010"/>
                <a:gd name="connsiteY7" fmla="*/ 275391 h 290512"/>
                <a:gd name="connsiteX8" fmla="*/ 32083 w 186010"/>
                <a:gd name="connsiteY8" fmla="*/ 58220 h 290512"/>
                <a:gd name="connsiteX9" fmla="*/ 23204 w 186010"/>
                <a:gd name="connsiteY9" fmla="*/ 36837 h 290512"/>
                <a:gd name="connsiteX10" fmla="*/ 40406 w 186010"/>
                <a:gd name="connsiteY10" fmla="*/ 8510 h 290512"/>
                <a:gd name="connsiteX11" fmla="*/ 184566 w 186010"/>
                <a:gd name="connsiteY11" fmla="*/ 0 h 290512"/>
                <a:gd name="connsiteX12" fmla="*/ 186010 w 186010"/>
                <a:gd name="connsiteY12" fmla="*/ 0 h 290512"/>
                <a:gd name="connsiteX13" fmla="*/ 172250 w 186010"/>
                <a:gd name="connsiteY13" fmla="*/ 52213 h 29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010" h="290512">
                  <a:moveTo>
                    <a:pt x="79528" y="8232"/>
                  </a:moveTo>
                  <a:lnTo>
                    <a:pt x="95621" y="36837"/>
                  </a:lnTo>
                  <a:lnTo>
                    <a:pt x="88130" y="62386"/>
                  </a:lnTo>
                  <a:lnTo>
                    <a:pt x="113792" y="274040"/>
                  </a:lnTo>
                  <a:lnTo>
                    <a:pt x="109451" y="290512"/>
                  </a:lnTo>
                  <a:lnTo>
                    <a:pt x="2115" y="290512"/>
                  </a:lnTo>
                  <a:lnTo>
                    <a:pt x="0" y="282788"/>
                  </a:lnTo>
                  <a:lnTo>
                    <a:pt x="1007" y="275391"/>
                  </a:lnTo>
                  <a:lnTo>
                    <a:pt x="32083" y="58220"/>
                  </a:lnTo>
                  <a:lnTo>
                    <a:pt x="23204" y="36837"/>
                  </a:lnTo>
                  <a:lnTo>
                    <a:pt x="40406" y="8510"/>
                  </a:lnTo>
                  <a:close/>
                  <a:moveTo>
                    <a:pt x="184566" y="0"/>
                  </a:moveTo>
                  <a:lnTo>
                    <a:pt x="186010" y="0"/>
                  </a:lnTo>
                  <a:lnTo>
                    <a:pt x="172250" y="52213"/>
                  </a:lnTo>
                  <a:close/>
                </a:path>
              </a:pathLst>
            </a:custGeom>
            <a:grpFill/>
            <a:ln w="6350">
              <a:noFill/>
            </a:ln>
          </p:spPr>
          <p:txBody>
            <a:bodyPr wrap="square" anchor="ctr">
              <a:noAutofit/>
              <a:scene3d>
                <a:camera prst="orthographicFront"/>
                <a:lightRig rig="threePt" dir="t"/>
              </a:scene3d>
              <a:sp3d>
                <a:contourClr>
                  <a:srgbClr val="FFFFFF"/>
                </a:contourClr>
              </a:sp3d>
            </a:bodyPr>
            <a:lstStyle/>
            <a:p>
              <a:pPr algn="ctr">
                <a:defRPr/>
              </a:pP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sp>
        <p:nvSpPr>
          <p:cNvPr id="21" name="Freeform 6"/>
          <p:cNvSpPr/>
          <p:nvPr/>
        </p:nvSpPr>
        <p:spPr bwMode="auto">
          <a:xfrm rot="5400000">
            <a:off x="3343197" y="1125586"/>
            <a:ext cx="656233" cy="581676"/>
          </a:xfrm>
          <a:custGeom>
            <a:avLst/>
            <a:gdLst>
              <a:gd name="T0" fmla="*/ 251 w 862"/>
              <a:gd name="T1" fmla="*/ 763 h 763"/>
              <a:gd name="T2" fmla="*/ 191 w 862"/>
              <a:gd name="T3" fmla="*/ 728 h 763"/>
              <a:gd name="T4" fmla="*/ 11 w 862"/>
              <a:gd name="T5" fmla="*/ 416 h 763"/>
              <a:gd name="T6" fmla="*/ 11 w 862"/>
              <a:gd name="T7" fmla="*/ 347 h 763"/>
              <a:gd name="T8" fmla="*/ 191 w 862"/>
              <a:gd name="T9" fmla="*/ 35 h 763"/>
              <a:gd name="T10" fmla="*/ 251 w 862"/>
              <a:gd name="T11" fmla="*/ 0 h 763"/>
              <a:gd name="T12" fmla="*/ 611 w 862"/>
              <a:gd name="T13" fmla="*/ 0 h 763"/>
              <a:gd name="T14" fmla="*/ 671 w 862"/>
              <a:gd name="T15" fmla="*/ 35 h 763"/>
              <a:gd name="T16" fmla="*/ 851 w 862"/>
              <a:gd name="T17" fmla="*/ 347 h 763"/>
              <a:gd name="T18" fmla="*/ 851 w 862"/>
              <a:gd name="T19" fmla="*/ 416 h 763"/>
              <a:gd name="T20" fmla="*/ 671 w 862"/>
              <a:gd name="T21" fmla="*/ 728 h 763"/>
              <a:gd name="T22" fmla="*/ 611 w 862"/>
              <a:gd name="T23" fmla="*/ 763 h 763"/>
              <a:gd name="T24" fmla="*/ 251 w 862"/>
              <a:gd name="T25" fmla="*/ 763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2" h="763">
                <a:moveTo>
                  <a:pt x="251" y="763"/>
                </a:moveTo>
                <a:cubicBezTo>
                  <a:pt x="229" y="763"/>
                  <a:pt x="202" y="747"/>
                  <a:pt x="191" y="728"/>
                </a:cubicBezTo>
                <a:cubicBezTo>
                  <a:pt x="11" y="416"/>
                  <a:pt x="11" y="416"/>
                  <a:pt x="11" y="416"/>
                </a:cubicBezTo>
                <a:cubicBezTo>
                  <a:pt x="0" y="397"/>
                  <a:pt x="0" y="366"/>
                  <a:pt x="11" y="347"/>
                </a:cubicBezTo>
                <a:cubicBezTo>
                  <a:pt x="191" y="35"/>
                  <a:pt x="191" y="35"/>
                  <a:pt x="191" y="35"/>
                </a:cubicBezTo>
                <a:cubicBezTo>
                  <a:pt x="202" y="16"/>
                  <a:pt x="229" y="0"/>
                  <a:pt x="251" y="0"/>
                </a:cubicBezTo>
                <a:cubicBezTo>
                  <a:pt x="611" y="0"/>
                  <a:pt x="611" y="0"/>
                  <a:pt x="611" y="0"/>
                </a:cubicBezTo>
                <a:cubicBezTo>
                  <a:pt x="633" y="0"/>
                  <a:pt x="660" y="16"/>
                  <a:pt x="671" y="35"/>
                </a:cubicBezTo>
                <a:cubicBezTo>
                  <a:pt x="851" y="347"/>
                  <a:pt x="851" y="347"/>
                  <a:pt x="851" y="347"/>
                </a:cubicBezTo>
                <a:cubicBezTo>
                  <a:pt x="862" y="366"/>
                  <a:pt x="862" y="397"/>
                  <a:pt x="851" y="416"/>
                </a:cubicBezTo>
                <a:cubicBezTo>
                  <a:pt x="671" y="728"/>
                  <a:pt x="671" y="728"/>
                  <a:pt x="671" y="728"/>
                </a:cubicBezTo>
                <a:cubicBezTo>
                  <a:pt x="660" y="747"/>
                  <a:pt x="633" y="763"/>
                  <a:pt x="611" y="763"/>
                </a:cubicBezTo>
                <a:lnTo>
                  <a:pt x="251" y="763"/>
                </a:lnTo>
                <a:close/>
              </a:path>
            </a:pathLst>
          </a:custGeom>
          <a:solidFill>
            <a:srgbClr val="376092"/>
          </a:solidFill>
          <a:ln w="1270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2" name="Freeform 6"/>
          <p:cNvSpPr/>
          <p:nvPr/>
        </p:nvSpPr>
        <p:spPr bwMode="auto">
          <a:xfrm rot="5400000">
            <a:off x="5128031" y="1125586"/>
            <a:ext cx="656233" cy="581676"/>
          </a:xfrm>
          <a:custGeom>
            <a:avLst/>
            <a:gdLst>
              <a:gd name="T0" fmla="*/ 251 w 862"/>
              <a:gd name="T1" fmla="*/ 763 h 763"/>
              <a:gd name="T2" fmla="*/ 191 w 862"/>
              <a:gd name="T3" fmla="*/ 728 h 763"/>
              <a:gd name="T4" fmla="*/ 11 w 862"/>
              <a:gd name="T5" fmla="*/ 416 h 763"/>
              <a:gd name="T6" fmla="*/ 11 w 862"/>
              <a:gd name="T7" fmla="*/ 347 h 763"/>
              <a:gd name="T8" fmla="*/ 191 w 862"/>
              <a:gd name="T9" fmla="*/ 35 h 763"/>
              <a:gd name="T10" fmla="*/ 251 w 862"/>
              <a:gd name="T11" fmla="*/ 0 h 763"/>
              <a:gd name="T12" fmla="*/ 611 w 862"/>
              <a:gd name="T13" fmla="*/ 0 h 763"/>
              <a:gd name="T14" fmla="*/ 671 w 862"/>
              <a:gd name="T15" fmla="*/ 35 h 763"/>
              <a:gd name="T16" fmla="*/ 851 w 862"/>
              <a:gd name="T17" fmla="*/ 347 h 763"/>
              <a:gd name="T18" fmla="*/ 851 w 862"/>
              <a:gd name="T19" fmla="*/ 416 h 763"/>
              <a:gd name="T20" fmla="*/ 671 w 862"/>
              <a:gd name="T21" fmla="*/ 728 h 763"/>
              <a:gd name="T22" fmla="*/ 611 w 862"/>
              <a:gd name="T23" fmla="*/ 763 h 763"/>
              <a:gd name="T24" fmla="*/ 251 w 862"/>
              <a:gd name="T25" fmla="*/ 763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2" h="763">
                <a:moveTo>
                  <a:pt x="251" y="763"/>
                </a:moveTo>
                <a:cubicBezTo>
                  <a:pt x="229" y="763"/>
                  <a:pt x="202" y="747"/>
                  <a:pt x="191" y="728"/>
                </a:cubicBezTo>
                <a:cubicBezTo>
                  <a:pt x="11" y="416"/>
                  <a:pt x="11" y="416"/>
                  <a:pt x="11" y="416"/>
                </a:cubicBezTo>
                <a:cubicBezTo>
                  <a:pt x="0" y="397"/>
                  <a:pt x="0" y="366"/>
                  <a:pt x="11" y="347"/>
                </a:cubicBezTo>
                <a:cubicBezTo>
                  <a:pt x="191" y="35"/>
                  <a:pt x="191" y="35"/>
                  <a:pt x="191" y="35"/>
                </a:cubicBezTo>
                <a:cubicBezTo>
                  <a:pt x="202" y="16"/>
                  <a:pt x="229" y="0"/>
                  <a:pt x="251" y="0"/>
                </a:cubicBezTo>
                <a:cubicBezTo>
                  <a:pt x="611" y="0"/>
                  <a:pt x="611" y="0"/>
                  <a:pt x="611" y="0"/>
                </a:cubicBezTo>
                <a:cubicBezTo>
                  <a:pt x="633" y="0"/>
                  <a:pt x="660" y="16"/>
                  <a:pt x="671" y="35"/>
                </a:cubicBezTo>
                <a:cubicBezTo>
                  <a:pt x="851" y="347"/>
                  <a:pt x="851" y="347"/>
                  <a:pt x="851" y="347"/>
                </a:cubicBezTo>
                <a:cubicBezTo>
                  <a:pt x="862" y="366"/>
                  <a:pt x="862" y="397"/>
                  <a:pt x="851" y="416"/>
                </a:cubicBezTo>
                <a:cubicBezTo>
                  <a:pt x="671" y="728"/>
                  <a:pt x="671" y="728"/>
                  <a:pt x="671" y="728"/>
                </a:cubicBezTo>
                <a:cubicBezTo>
                  <a:pt x="660" y="747"/>
                  <a:pt x="633" y="763"/>
                  <a:pt x="611" y="763"/>
                </a:cubicBezTo>
                <a:lnTo>
                  <a:pt x="251" y="763"/>
                </a:lnTo>
                <a:close/>
              </a:path>
            </a:pathLst>
          </a:custGeom>
          <a:solidFill>
            <a:srgbClr val="376092"/>
          </a:solidFill>
          <a:ln w="1270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3" name="Freeform 6"/>
          <p:cNvSpPr/>
          <p:nvPr/>
        </p:nvSpPr>
        <p:spPr bwMode="auto">
          <a:xfrm rot="5400000">
            <a:off x="4235614" y="2567362"/>
            <a:ext cx="656233" cy="581676"/>
          </a:xfrm>
          <a:custGeom>
            <a:avLst/>
            <a:gdLst>
              <a:gd name="T0" fmla="*/ 251 w 862"/>
              <a:gd name="T1" fmla="*/ 763 h 763"/>
              <a:gd name="T2" fmla="*/ 191 w 862"/>
              <a:gd name="T3" fmla="*/ 728 h 763"/>
              <a:gd name="T4" fmla="*/ 11 w 862"/>
              <a:gd name="T5" fmla="*/ 416 h 763"/>
              <a:gd name="T6" fmla="*/ 11 w 862"/>
              <a:gd name="T7" fmla="*/ 347 h 763"/>
              <a:gd name="T8" fmla="*/ 191 w 862"/>
              <a:gd name="T9" fmla="*/ 35 h 763"/>
              <a:gd name="T10" fmla="*/ 251 w 862"/>
              <a:gd name="T11" fmla="*/ 0 h 763"/>
              <a:gd name="T12" fmla="*/ 611 w 862"/>
              <a:gd name="T13" fmla="*/ 0 h 763"/>
              <a:gd name="T14" fmla="*/ 671 w 862"/>
              <a:gd name="T15" fmla="*/ 35 h 763"/>
              <a:gd name="T16" fmla="*/ 851 w 862"/>
              <a:gd name="T17" fmla="*/ 347 h 763"/>
              <a:gd name="T18" fmla="*/ 851 w 862"/>
              <a:gd name="T19" fmla="*/ 416 h 763"/>
              <a:gd name="T20" fmla="*/ 671 w 862"/>
              <a:gd name="T21" fmla="*/ 728 h 763"/>
              <a:gd name="T22" fmla="*/ 611 w 862"/>
              <a:gd name="T23" fmla="*/ 763 h 763"/>
              <a:gd name="T24" fmla="*/ 251 w 862"/>
              <a:gd name="T25" fmla="*/ 763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2" h="763">
                <a:moveTo>
                  <a:pt x="251" y="763"/>
                </a:moveTo>
                <a:cubicBezTo>
                  <a:pt x="229" y="763"/>
                  <a:pt x="202" y="747"/>
                  <a:pt x="191" y="728"/>
                </a:cubicBezTo>
                <a:cubicBezTo>
                  <a:pt x="11" y="416"/>
                  <a:pt x="11" y="416"/>
                  <a:pt x="11" y="416"/>
                </a:cubicBezTo>
                <a:cubicBezTo>
                  <a:pt x="0" y="397"/>
                  <a:pt x="0" y="366"/>
                  <a:pt x="11" y="347"/>
                </a:cubicBezTo>
                <a:cubicBezTo>
                  <a:pt x="191" y="35"/>
                  <a:pt x="191" y="35"/>
                  <a:pt x="191" y="35"/>
                </a:cubicBezTo>
                <a:cubicBezTo>
                  <a:pt x="202" y="16"/>
                  <a:pt x="229" y="0"/>
                  <a:pt x="251" y="0"/>
                </a:cubicBezTo>
                <a:cubicBezTo>
                  <a:pt x="611" y="0"/>
                  <a:pt x="611" y="0"/>
                  <a:pt x="611" y="0"/>
                </a:cubicBezTo>
                <a:cubicBezTo>
                  <a:pt x="633" y="0"/>
                  <a:pt x="660" y="16"/>
                  <a:pt x="671" y="35"/>
                </a:cubicBezTo>
                <a:cubicBezTo>
                  <a:pt x="851" y="347"/>
                  <a:pt x="851" y="347"/>
                  <a:pt x="851" y="347"/>
                </a:cubicBezTo>
                <a:cubicBezTo>
                  <a:pt x="862" y="366"/>
                  <a:pt x="862" y="397"/>
                  <a:pt x="851" y="416"/>
                </a:cubicBezTo>
                <a:cubicBezTo>
                  <a:pt x="671" y="728"/>
                  <a:pt x="671" y="728"/>
                  <a:pt x="671" y="728"/>
                </a:cubicBezTo>
                <a:cubicBezTo>
                  <a:pt x="660" y="747"/>
                  <a:pt x="633" y="763"/>
                  <a:pt x="611" y="763"/>
                </a:cubicBezTo>
                <a:lnTo>
                  <a:pt x="251" y="763"/>
                </a:lnTo>
                <a:close/>
              </a:path>
            </a:pathLst>
          </a:custGeom>
          <a:solidFill>
            <a:srgbClr val="376092"/>
          </a:solidFill>
          <a:ln w="1270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4" name="Freeform 182"/>
          <p:cNvSpPr>
            <a:spLocks noEditPoints="1"/>
          </p:cNvSpPr>
          <p:nvPr/>
        </p:nvSpPr>
        <p:spPr bwMode="auto">
          <a:xfrm>
            <a:off x="4411403" y="2706848"/>
            <a:ext cx="304661" cy="302708"/>
          </a:xfrm>
          <a:custGeom>
            <a:avLst/>
            <a:gdLst>
              <a:gd name="T0" fmla="*/ 127 w 132"/>
              <a:gd name="T1" fmla="*/ 5 h 131"/>
              <a:gd name="T2" fmla="*/ 108 w 132"/>
              <a:gd name="T3" fmla="*/ 6 h 131"/>
              <a:gd name="T4" fmla="*/ 83 w 132"/>
              <a:gd name="T5" fmla="*/ 32 h 131"/>
              <a:gd name="T6" fmla="*/ 35 w 132"/>
              <a:gd name="T7" fmla="*/ 14 h 131"/>
              <a:gd name="T8" fmla="*/ 21 w 132"/>
              <a:gd name="T9" fmla="*/ 17 h 131"/>
              <a:gd name="T10" fmla="*/ 21 w 132"/>
              <a:gd name="T11" fmla="*/ 35 h 131"/>
              <a:gd name="T12" fmla="*/ 53 w 132"/>
              <a:gd name="T13" fmla="*/ 61 h 131"/>
              <a:gd name="T14" fmla="*/ 32 w 132"/>
              <a:gd name="T15" fmla="*/ 83 h 131"/>
              <a:gd name="T16" fmla="*/ 12 w 132"/>
              <a:gd name="T17" fmla="*/ 78 h 131"/>
              <a:gd name="T18" fmla="*/ 6 w 132"/>
              <a:gd name="T19" fmla="*/ 79 h 131"/>
              <a:gd name="T20" fmla="*/ 3 w 132"/>
              <a:gd name="T21" fmla="*/ 88 h 131"/>
              <a:gd name="T22" fmla="*/ 26 w 132"/>
              <a:gd name="T23" fmla="*/ 106 h 131"/>
              <a:gd name="T24" fmla="*/ 44 w 132"/>
              <a:gd name="T25" fmla="*/ 129 h 131"/>
              <a:gd name="T26" fmla="*/ 53 w 132"/>
              <a:gd name="T27" fmla="*/ 126 h 131"/>
              <a:gd name="T28" fmla="*/ 54 w 132"/>
              <a:gd name="T29" fmla="*/ 120 h 131"/>
              <a:gd name="T30" fmla="*/ 50 w 132"/>
              <a:gd name="T31" fmla="*/ 100 h 131"/>
              <a:gd name="T32" fmla="*/ 71 w 132"/>
              <a:gd name="T33" fmla="*/ 79 h 131"/>
              <a:gd name="T34" fmla="*/ 97 w 132"/>
              <a:gd name="T35" fmla="*/ 112 h 131"/>
              <a:gd name="T36" fmla="*/ 115 w 132"/>
              <a:gd name="T37" fmla="*/ 112 h 131"/>
              <a:gd name="T38" fmla="*/ 118 w 132"/>
              <a:gd name="T39" fmla="*/ 97 h 131"/>
              <a:gd name="T40" fmla="*/ 100 w 132"/>
              <a:gd name="T41" fmla="*/ 49 h 131"/>
              <a:gd name="T42" fmla="*/ 126 w 132"/>
              <a:gd name="T43" fmla="*/ 24 h 131"/>
              <a:gd name="T44" fmla="*/ 127 w 132"/>
              <a:gd name="T45" fmla="*/ 5 h 131"/>
              <a:gd name="T46" fmla="*/ 121 w 132"/>
              <a:gd name="T47" fmla="*/ 19 h 131"/>
              <a:gd name="T48" fmla="*/ 92 w 132"/>
              <a:gd name="T49" fmla="*/ 49 h 131"/>
              <a:gd name="T50" fmla="*/ 110 w 132"/>
              <a:gd name="T51" fmla="*/ 98 h 131"/>
              <a:gd name="T52" fmla="*/ 109 w 132"/>
              <a:gd name="T53" fmla="*/ 106 h 131"/>
              <a:gd name="T54" fmla="*/ 102 w 132"/>
              <a:gd name="T55" fmla="*/ 106 h 131"/>
              <a:gd name="T56" fmla="*/ 73 w 132"/>
              <a:gd name="T57" fmla="*/ 67 h 131"/>
              <a:gd name="T58" fmla="*/ 41 w 132"/>
              <a:gd name="T59" fmla="*/ 99 h 131"/>
              <a:gd name="T60" fmla="*/ 47 w 132"/>
              <a:gd name="T61" fmla="*/ 120 h 131"/>
              <a:gd name="T62" fmla="*/ 31 w 132"/>
              <a:gd name="T63" fmla="*/ 100 h 131"/>
              <a:gd name="T64" fmla="*/ 12 w 132"/>
              <a:gd name="T65" fmla="*/ 85 h 131"/>
              <a:gd name="T66" fmla="*/ 32 w 132"/>
              <a:gd name="T67" fmla="*/ 91 h 131"/>
              <a:gd name="T68" fmla="*/ 65 w 132"/>
              <a:gd name="T69" fmla="*/ 59 h 131"/>
              <a:gd name="T70" fmla="*/ 26 w 132"/>
              <a:gd name="T71" fmla="*/ 30 h 131"/>
              <a:gd name="T72" fmla="*/ 26 w 132"/>
              <a:gd name="T73" fmla="*/ 23 h 131"/>
              <a:gd name="T74" fmla="*/ 34 w 132"/>
              <a:gd name="T75" fmla="*/ 22 h 131"/>
              <a:gd name="T76" fmla="*/ 83 w 132"/>
              <a:gd name="T77" fmla="*/ 40 h 131"/>
              <a:gd name="T78" fmla="*/ 113 w 132"/>
              <a:gd name="T79" fmla="*/ 11 h 131"/>
              <a:gd name="T80" fmla="*/ 122 w 132"/>
              <a:gd name="T81" fmla="*/ 11 h 131"/>
              <a:gd name="T82" fmla="*/ 121 w 132"/>
              <a:gd name="T83" fmla="*/ 19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2" h="131">
                <a:moveTo>
                  <a:pt x="127" y="5"/>
                </a:moveTo>
                <a:cubicBezTo>
                  <a:pt x="122" y="0"/>
                  <a:pt x="113" y="1"/>
                  <a:pt x="108" y="6"/>
                </a:cubicBezTo>
                <a:cubicBezTo>
                  <a:pt x="83" y="32"/>
                  <a:pt x="83" y="32"/>
                  <a:pt x="83" y="32"/>
                </a:cubicBezTo>
                <a:cubicBezTo>
                  <a:pt x="35" y="14"/>
                  <a:pt x="35" y="14"/>
                  <a:pt x="35" y="14"/>
                </a:cubicBezTo>
                <a:cubicBezTo>
                  <a:pt x="31" y="13"/>
                  <a:pt x="26" y="12"/>
                  <a:pt x="21" y="17"/>
                </a:cubicBezTo>
                <a:cubicBezTo>
                  <a:pt x="18" y="20"/>
                  <a:pt x="12" y="26"/>
                  <a:pt x="21" y="35"/>
                </a:cubicBezTo>
                <a:cubicBezTo>
                  <a:pt x="53" y="61"/>
                  <a:pt x="53" y="61"/>
                  <a:pt x="53" y="61"/>
                </a:cubicBezTo>
                <a:cubicBezTo>
                  <a:pt x="32" y="83"/>
                  <a:pt x="32" y="83"/>
                  <a:pt x="32" y="83"/>
                </a:cubicBezTo>
                <a:cubicBezTo>
                  <a:pt x="12" y="78"/>
                  <a:pt x="12" y="78"/>
                  <a:pt x="12" y="78"/>
                </a:cubicBezTo>
                <a:cubicBezTo>
                  <a:pt x="9" y="77"/>
                  <a:pt x="7" y="77"/>
                  <a:pt x="6" y="79"/>
                </a:cubicBezTo>
                <a:cubicBezTo>
                  <a:pt x="5" y="80"/>
                  <a:pt x="0" y="84"/>
                  <a:pt x="3" y="88"/>
                </a:cubicBezTo>
                <a:cubicBezTo>
                  <a:pt x="26" y="106"/>
                  <a:pt x="26" y="106"/>
                  <a:pt x="26" y="106"/>
                </a:cubicBezTo>
                <a:cubicBezTo>
                  <a:pt x="44" y="129"/>
                  <a:pt x="44" y="129"/>
                  <a:pt x="44" y="129"/>
                </a:cubicBezTo>
                <a:cubicBezTo>
                  <a:pt x="47" y="131"/>
                  <a:pt x="49" y="130"/>
                  <a:pt x="53" y="126"/>
                </a:cubicBezTo>
                <a:cubicBezTo>
                  <a:pt x="55" y="124"/>
                  <a:pt x="55" y="123"/>
                  <a:pt x="54" y="120"/>
                </a:cubicBezTo>
                <a:cubicBezTo>
                  <a:pt x="50" y="100"/>
                  <a:pt x="50" y="100"/>
                  <a:pt x="50" y="100"/>
                </a:cubicBezTo>
                <a:cubicBezTo>
                  <a:pt x="71" y="79"/>
                  <a:pt x="71" y="79"/>
                  <a:pt x="71" y="79"/>
                </a:cubicBezTo>
                <a:cubicBezTo>
                  <a:pt x="97" y="112"/>
                  <a:pt x="97" y="112"/>
                  <a:pt x="97" y="112"/>
                </a:cubicBezTo>
                <a:cubicBezTo>
                  <a:pt x="106" y="120"/>
                  <a:pt x="112" y="114"/>
                  <a:pt x="115" y="112"/>
                </a:cubicBezTo>
                <a:cubicBezTo>
                  <a:pt x="120" y="106"/>
                  <a:pt x="119" y="101"/>
                  <a:pt x="118" y="97"/>
                </a:cubicBezTo>
                <a:cubicBezTo>
                  <a:pt x="100" y="49"/>
                  <a:pt x="100" y="49"/>
                  <a:pt x="100" y="49"/>
                </a:cubicBezTo>
                <a:cubicBezTo>
                  <a:pt x="126" y="24"/>
                  <a:pt x="126" y="24"/>
                  <a:pt x="126" y="24"/>
                </a:cubicBezTo>
                <a:cubicBezTo>
                  <a:pt x="131" y="19"/>
                  <a:pt x="132" y="10"/>
                  <a:pt x="127" y="5"/>
                </a:cubicBezTo>
                <a:close/>
                <a:moveTo>
                  <a:pt x="121" y="19"/>
                </a:moveTo>
                <a:cubicBezTo>
                  <a:pt x="92" y="49"/>
                  <a:pt x="92" y="49"/>
                  <a:pt x="92" y="49"/>
                </a:cubicBezTo>
                <a:cubicBezTo>
                  <a:pt x="110" y="98"/>
                  <a:pt x="110" y="98"/>
                  <a:pt x="110" y="98"/>
                </a:cubicBezTo>
                <a:cubicBezTo>
                  <a:pt x="111" y="101"/>
                  <a:pt x="110" y="105"/>
                  <a:pt x="109" y="106"/>
                </a:cubicBezTo>
                <a:cubicBezTo>
                  <a:pt x="106" y="109"/>
                  <a:pt x="103" y="107"/>
                  <a:pt x="102" y="106"/>
                </a:cubicBezTo>
                <a:cubicBezTo>
                  <a:pt x="73" y="67"/>
                  <a:pt x="73" y="67"/>
                  <a:pt x="73" y="67"/>
                </a:cubicBezTo>
                <a:cubicBezTo>
                  <a:pt x="41" y="99"/>
                  <a:pt x="41" y="99"/>
                  <a:pt x="41" y="99"/>
                </a:cubicBezTo>
                <a:cubicBezTo>
                  <a:pt x="47" y="120"/>
                  <a:pt x="47" y="120"/>
                  <a:pt x="47" y="120"/>
                </a:cubicBezTo>
                <a:cubicBezTo>
                  <a:pt x="45" y="118"/>
                  <a:pt x="32" y="100"/>
                  <a:pt x="31" y="100"/>
                </a:cubicBezTo>
                <a:cubicBezTo>
                  <a:pt x="31" y="100"/>
                  <a:pt x="14" y="87"/>
                  <a:pt x="12" y="85"/>
                </a:cubicBezTo>
                <a:cubicBezTo>
                  <a:pt x="32" y="91"/>
                  <a:pt x="32" y="91"/>
                  <a:pt x="32" y="91"/>
                </a:cubicBezTo>
                <a:cubicBezTo>
                  <a:pt x="65" y="59"/>
                  <a:pt x="65" y="59"/>
                  <a:pt x="65" y="59"/>
                </a:cubicBezTo>
                <a:cubicBezTo>
                  <a:pt x="26" y="30"/>
                  <a:pt x="26" y="30"/>
                  <a:pt x="26" y="30"/>
                </a:cubicBezTo>
                <a:cubicBezTo>
                  <a:pt x="25" y="29"/>
                  <a:pt x="23" y="26"/>
                  <a:pt x="26" y="23"/>
                </a:cubicBezTo>
                <a:cubicBezTo>
                  <a:pt x="28" y="22"/>
                  <a:pt x="31" y="22"/>
                  <a:pt x="34" y="22"/>
                </a:cubicBezTo>
                <a:cubicBezTo>
                  <a:pt x="83" y="40"/>
                  <a:pt x="83" y="40"/>
                  <a:pt x="83" y="40"/>
                </a:cubicBezTo>
                <a:cubicBezTo>
                  <a:pt x="113" y="11"/>
                  <a:pt x="113" y="11"/>
                  <a:pt x="113" y="11"/>
                </a:cubicBezTo>
                <a:cubicBezTo>
                  <a:pt x="116" y="9"/>
                  <a:pt x="120" y="9"/>
                  <a:pt x="122" y="11"/>
                </a:cubicBezTo>
                <a:cubicBezTo>
                  <a:pt x="123" y="13"/>
                  <a:pt x="124" y="17"/>
                  <a:pt x="121" y="19"/>
                </a:cubicBezTo>
                <a:close/>
              </a:path>
            </a:pathLst>
          </a:custGeom>
          <a:solidFill>
            <a:schemeClr val="bg1"/>
          </a:solidFill>
          <a:ln>
            <a:noFill/>
          </a:ln>
        </p:spPr>
        <p:txBody>
          <a:bodyPr vert="horz" wrap="square" lIns="68580" tIns="34290" rIns="68580" bIns="3429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5" name="Freeform 207"/>
          <p:cNvSpPr>
            <a:spLocks noEditPoints="1"/>
          </p:cNvSpPr>
          <p:nvPr/>
        </p:nvSpPr>
        <p:spPr bwMode="auto">
          <a:xfrm>
            <a:off x="5308213" y="1287041"/>
            <a:ext cx="295873" cy="258766"/>
          </a:xfrm>
          <a:custGeom>
            <a:avLst/>
            <a:gdLst>
              <a:gd name="T0" fmla="*/ 112 w 128"/>
              <a:gd name="T1" fmla="*/ 60 h 112"/>
              <a:gd name="T2" fmla="*/ 104 w 128"/>
              <a:gd name="T3" fmla="*/ 60 h 112"/>
              <a:gd name="T4" fmla="*/ 104 w 128"/>
              <a:gd name="T5" fmla="*/ 16 h 112"/>
              <a:gd name="T6" fmla="*/ 88 w 128"/>
              <a:gd name="T7" fmla="*/ 0 h 112"/>
              <a:gd name="T8" fmla="*/ 40 w 128"/>
              <a:gd name="T9" fmla="*/ 0 h 112"/>
              <a:gd name="T10" fmla="*/ 24 w 128"/>
              <a:gd name="T11" fmla="*/ 16 h 112"/>
              <a:gd name="T12" fmla="*/ 24 w 128"/>
              <a:gd name="T13" fmla="*/ 52 h 112"/>
              <a:gd name="T14" fmla="*/ 24 w 128"/>
              <a:gd name="T15" fmla="*/ 56 h 112"/>
              <a:gd name="T16" fmla="*/ 24 w 128"/>
              <a:gd name="T17" fmla="*/ 56 h 112"/>
              <a:gd name="T18" fmla="*/ 24 w 128"/>
              <a:gd name="T19" fmla="*/ 60 h 112"/>
              <a:gd name="T20" fmla="*/ 16 w 128"/>
              <a:gd name="T21" fmla="*/ 60 h 112"/>
              <a:gd name="T22" fmla="*/ 0 w 128"/>
              <a:gd name="T23" fmla="*/ 76 h 112"/>
              <a:gd name="T24" fmla="*/ 0 w 128"/>
              <a:gd name="T25" fmla="*/ 84 h 112"/>
              <a:gd name="T26" fmla="*/ 16 w 128"/>
              <a:gd name="T27" fmla="*/ 100 h 112"/>
              <a:gd name="T28" fmla="*/ 25 w 128"/>
              <a:gd name="T29" fmla="*/ 100 h 112"/>
              <a:gd name="T30" fmla="*/ 40 w 128"/>
              <a:gd name="T31" fmla="*/ 112 h 112"/>
              <a:gd name="T32" fmla="*/ 88 w 128"/>
              <a:gd name="T33" fmla="*/ 112 h 112"/>
              <a:gd name="T34" fmla="*/ 103 w 128"/>
              <a:gd name="T35" fmla="*/ 100 h 112"/>
              <a:gd name="T36" fmla="*/ 112 w 128"/>
              <a:gd name="T37" fmla="*/ 100 h 112"/>
              <a:gd name="T38" fmla="*/ 128 w 128"/>
              <a:gd name="T39" fmla="*/ 84 h 112"/>
              <a:gd name="T40" fmla="*/ 128 w 128"/>
              <a:gd name="T41" fmla="*/ 76 h 112"/>
              <a:gd name="T42" fmla="*/ 112 w 128"/>
              <a:gd name="T43" fmla="*/ 60 h 112"/>
              <a:gd name="T44" fmla="*/ 32 w 128"/>
              <a:gd name="T45" fmla="*/ 16 h 112"/>
              <a:gd name="T46" fmla="*/ 40 w 128"/>
              <a:gd name="T47" fmla="*/ 8 h 112"/>
              <a:gd name="T48" fmla="*/ 88 w 128"/>
              <a:gd name="T49" fmla="*/ 8 h 112"/>
              <a:gd name="T50" fmla="*/ 96 w 128"/>
              <a:gd name="T51" fmla="*/ 16 h 112"/>
              <a:gd name="T52" fmla="*/ 96 w 128"/>
              <a:gd name="T53" fmla="*/ 60 h 112"/>
              <a:gd name="T54" fmla="*/ 32 w 128"/>
              <a:gd name="T55" fmla="*/ 60 h 112"/>
              <a:gd name="T56" fmla="*/ 32 w 128"/>
              <a:gd name="T57" fmla="*/ 16 h 112"/>
              <a:gd name="T58" fmla="*/ 88 w 128"/>
              <a:gd name="T59" fmla="*/ 104 h 112"/>
              <a:gd name="T60" fmla="*/ 40 w 128"/>
              <a:gd name="T61" fmla="*/ 104 h 112"/>
              <a:gd name="T62" fmla="*/ 32 w 128"/>
              <a:gd name="T63" fmla="*/ 96 h 112"/>
              <a:gd name="T64" fmla="*/ 40 w 128"/>
              <a:gd name="T65" fmla="*/ 88 h 112"/>
              <a:gd name="T66" fmla="*/ 88 w 128"/>
              <a:gd name="T67" fmla="*/ 88 h 112"/>
              <a:gd name="T68" fmla="*/ 96 w 128"/>
              <a:gd name="T69" fmla="*/ 96 h 112"/>
              <a:gd name="T70" fmla="*/ 88 w 128"/>
              <a:gd name="T71" fmla="*/ 104 h 112"/>
              <a:gd name="T72" fmla="*/ 120 w 128"/>
              <a:gd name="T73" fmla="*/ 84 h 112"/>
              <a:gd name="T74" fmla="*/ 112 w 128"/>
              <a:gd name="T75" fmla="*/ 92 h 112"/>
              <a:gd name="T76" fmla="*/ 103 w 128"/>
              <a:gd name="T77" fmla="*/ 92 h 112"/>
              <a:gd name="T78" fmla="*/ 88 w 128"/>
              <a:gd name="T79" fmla="*/ 80 h 112"/>
              <a:gd name="T80" fmla="*/ 40 w 128"/>
              <a:gd name="T81" fmla="*/ 80 h 112"/>
              <a:gd name="T82" fmla="*/ 25 w 128"/>
              <a:gd name="T83" fmla="*/ 92 h 112"/>
              <a:gd name="T84" fmla="*/ 16 w 128"/>
              <a:gd name="T85" fmla="*/ 92 h 112"/>
              <a:gd name="T86" fmla="*/ 8 w 128"/>
              <a:gd name="T87" fmla="*/ 84 h 112"/>
              <a:gd name="T88" fmla="*/ 8 w 128"/>
              <a:gd name="T89" fmla="*/ 76 h 112"/>
              <a:gd name="T90" fmla="*/ 16 w 128"/>
              <a:gd name="T91" fmla="*/ 68 h 112"/>
              <a:gd name="T92" fmla="*/ 112 w 128"/>
              <a:gd name="T93" fmla="*/ 68 h 112"/>
              <a:gd name="T94" fmla="*/ 120 w 128"/>
              <a:gd name="T95" fmla="*/ 76 h 112"/>
              <a:gd name="T96" fmla="*/ 120 w 128"/>
              <a:gd name="T97" fmla="*/ 8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12">
                <a:moveTo>
                  <a:pt x="112" y="60"/>
                </a:moveTo>
                <a:cubicBezTo>
                  <a:pt x="104" y="60"/>
                  <a:pt x="104" y="60"/>
                  <a:pt x="104" y="60"/>
                </a:cubicBezTo>
                <a:cubicBezTo>
                  <a:pt x="104" y="16"/>
                  <a:pt x="104" y="16"/>
                  <a:pt x="104" y="16"/>
                </a:cubicBezTo>
                <a:cubicBezTo>
                  <a:pt x="104" y="7"/>
                  <a:pt x="97" y="0"/>
                  <a:pt x="88" y="0"/>
                </a:cubicBezTo>
                <a:cubicBezTo>
                  <a:pt x="40" y="0"/>
                  <a:pt x="40" y="0"/>
                  <a:pt x="40" y="0"/>
                </a:cubicBezTo>
                <a:cubicBezTo>
                  <a:pt x="31" y="0"/>
                  <a:pt x="24" y="7"/>
                  <a:pt x="24" y="16"/>
                </a:cubicBezTo>
                <a:cubicBezTo>
                  <a:pt x="24" y="52"/>
                  <a:pt x="24" y="52"/>
                  <a:pt x="24" y="52"/>
                </a:cubicBezTo>
                <a:cubicBezTo>
                  <a:pt x="24" y="55"/>
                  <a:pt x="24" y="56"/>
                  <a:pt x="24" y="56"/>
                </a:cubicBezTo>
                <a:cubicBezTo>
                  <a:pt x="24" y="56"/>
                  <a:pt x="24" y="56"/>
                  <a:pt x="24" y="56"/>
                </a:cubicBezTo>
                <a:cubicBezTo>
                  <a:pt x="24" y="56"/>
                  <a:pt x="24" y="57"/>
                  <a:pt x="24" y="60"/>
                </a:cubicBezTo>
                <a:cubicBezTo>
                  <a:pt x="16" y="60"/>
                  <a:pt x="16" y="60"/>
                  <a:pt x="16" y="60"/>
                </a:cubicBezTo>
                <a:cubicBezTo>
                  <a:pt x="7" y="60"/>
                  <a:pt x="0" y="67"/>
                  <a:pt x="0" y="76"/>
                </a:cubicBezTo>
                <a:cubicBezTo>
                  <a:pt x="0" y="84"/>
                  <a:pt x="0" y="84"/>
                  <a:pt x="0" y="84"/>
                </a:cubicBezTo>
                <a:cubicBezTo>
                  <a:pt x="0" y="93"/>
                  <a:pt x="7" y="100"/>
                  <a:pt x="16" y="100"/>
                </a:cubicBezTo>
                <a:cubicBezTo>
                  <a:pt x="25" y="100"/>
                  <a:pt x="25" y="100"/>
                  <a:pt x="25" y="100"/>
                </a:cubicBezTo>
                <a:cubicBezTo>
                  <a:pt x="26" y="107"/>
                  <a:pt x="33" y="112"/>
                  <a:pt x="40" y="112"/>
                </a:cubicBezTo>
                <a:cubicBezTo>
                  <a:pt x="88" y="112"/>
                  <a:pt x="88" y="112"/>
                  <a:pt x="88" y="112"/>
                </a:cubicBezTo>
                <a:cubicBezTo>
                  <a:pt x="95" y="112"/>
                  <a:pt x="102" y="107"/>
                  <a:pt x="103" y="100"/>
                </a:cubicBezTo>
                <a:cubicBezTo>
                  <a:pt x="112" y="100"/>
                  <a:pt x="112" y="100"/>
                  <a:pt x="112" y="100"/>
                </a:cubicBezTo>
                <a:cubicBezTo>
                  <a:pt x="121" y="100"/>
                  <a:pt x="128" y="93"/>
                  <a:pt x="128" y="84"/>
                </a:cubicBezTo>
                <a:cubicBezTo>
                  <a:pt x="128" y="76"/>
                  <a:pt x="128" y="76"/>
                  <a:pt x="128" y="76"/>
                </a:cubicBezTo>
                <a:cubicBezTo>
                  <a:pt x="128" y="67"/>
                  <a:pt x="121" y="60"/>
                  <a:pt x="112" y="60"/>
                </a:cubicBezTo>
                <a:close/>
                <a:moveTo>
                  <a:pt x="32" y="16"/>
                </a:moveTo>
                <a:cubicBezTo>
                  <a:pt x="32" y="12"/>
                  <a:pt x="36" y="8"/>
                  <a:pt x="40" y="8"/>
                </a:cubicBezTo>
                <a:cubicBezTo>
                  <a:pt x="88" y="8"/>
                  <a:pt x="88" y="8"/>
                  <a:pt x="88" y="8"/>
                </a:cubicBezTo>
                <a:cubicBezTo>
                  <a:pt x="92" y="8"/>
                  <a:pt x="96" y="12"/>
                  <a:pt x="96" y="16"/>
                </a:cubicBezTo>
                <a:cubicBezTo>
                  <a:pt x="96" y="60"/>
                  <a:pt x="96" y="60"/>
                  <a:pt x="96" y="60"/>
                </a:cubicBezTo>
                <a:cubicBezTo>
                  <a:pt x="32" y="60"/>
                  <a:pt x="32" y="60"/>
                  <a:pt x="32" y="60"/>
                </a:cubicBezTo>
                <a:lnTo>
                  <a:pt x="32" y="16"/>
                </a:lnTo>
                <a:close/>
                <a:moveTo>
                  <a:pt x="88" y="104"/>
                </a:moveTo>
                <a:cubicBezTo>
                  <a:pt x="40" y="104"/>
                  <a:pt x="40" y="104"/>
                  <a:pt x="40" y="104"/>
                </a:cubicBezTo>
                <a:cubicBezTo>
                  <a:pt x="36" y="104"/>
                  <a:pt x="32" y="100"/>
                  <a:pt x="32" y="96"/>
                </a:cubicBezTo>
                <a:cubicBezTo>
                  <a:pt x="32" y="92"/>
                  <a:pt x="36" y="88"/>
                  <a:pt x="40" y="88"/>
                </a:cubicBezTo>
                <a:cubicBezTo>
                  <a:pt x="88" y="88"/>
                  <a:pt x="88" y="88"/>
                  <a:pt x="88" y="88"/>
                </a:cubicBezTo>
                <a:cubicBezTo>
                  <a:pt x="92" y="88"/>
                  <a:pt x="96" y="92"/>
                  <a:pt x="96" y="96"/>
                </a:cubicBezTo>
                <a:cubicBezTo>
                  <a:pt x="96" y="100"/>
                  <a:pt x="92" y="104"/>
                  <a:pt x="88" y="104"/>
                </a:cubicBezTo>
                <a:close/>
                <a:moveTo>
                  <a:pt x="120" y="84"/>
                </a:moveTo>
                <a:cubicBezTo>
                  <a:pt x="120" y="88"/>
                  <a:pt x="116" y="92"/>
                  <a:pt x="112" y="92"/>
                </a:cubicBezTo>
                <a:cubicBezTo>
                  <a:pt x="103" y="92"/>
                  <a:pt x="103" y="92"/>
                  <a:pt x="103" y="92"/>
                </a:cubicBezTo>
                <a:cubicBezTo>
                  <a:pt x="102" y="85"/>
                  <a:pt x="95" y="80"/>
                  <a:pt x="88" y="80"/>
                </a:cubicBezTo>
                <a:cubicBezTo>
                  <a:pt x="40" y="80"/>
                  <a:pt x="40" y="80"/>
                  <a:pt x="40" y="80"/>
                </a:cubicBezTo>
                <a:cubicBezTo>
                  <a:pt x="33" y="80"/>
                  <a:pt x="26" y="85"/>
                  <a:pt x="25" y="92"/>
                </a:cubicBezTo>
                <a:cubicBezTo>
                  <a:pt x="16" y="92"/>
                  <a:pt x="16" y="92"/>
                  <a:pt x="16" y="92"/>
                </a:cubicBezTo>
                <a:cubicBezTo>
                  <a:pt x="12" y="92"/>
                  <a:pt x="8" y="88"/>
                  <a:pt x="8" y="84"/>
                </a:cubicBezTo>
                <a:cubicBezTo>
                  <a:pt x="8" y="76"/>
                  <a:pt x="8" y="76"/>
                  <a:pt x="8" y="76"/>
                </a:cubicBezTo>
                <a:cubicBezTo>
                  <a:pt x="8" y="72"/>
                  <a:pt x="12" y="68"/>
                  <a:pt x="16" y="68"/>
                </a:cubicBezTo>
                <a:cubicBezTo>
                  <a:pt x="112" y="68"/>
                  <a:pt x="112" y="68"/>
                  <a:pt x="112" y="68"/>
                </a:cubicBezTo>
                <a:cubicBezTo>
                  <a:pt x="116" y="68"/>
                  <a:pt x="120" y="72"/>
                  <a:pt x="120" y="76"/>
                </a:cubicBezTo>
                <a:lnTo>
                  <a:pt x="120" y="84"/>
                </a:lnTo>
                <a:close/>
              </a:path>
            </a:pathLst>
          </a:custGeom>
          <a:solidFill>
            <a:schemeClr val="bg1"/>
          </a:solidFill>
          <a:ln>
            <a:noFill/>
          </a:ln>
        </p:spPr>
        <p:txBody>
          <a:bodyPr vert="horz" wrap="square" lIns="68580" tIns="34290" rIns="68580" bIns="3429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6" name="Freeform 217"/>
          <p:cNvSpPr>
            <a:spLocks noEditPoints="1"/>
          </p:cNvSpPr>
          <p:nvPr/>
        </p:nvSpPr>
        <p:spPr bwMode="auto">
          <a:xfrm>
            <a:off x="3522399" y="1274346"/>
            <a:ext cx="297826" cy="284154"/>
          </a:xfrm>
          <a:custGeom>
            <a:avLst/>
            <a:gdLst>
              <a:gd name="T0" fmla="*/ 125 w 129"/>
              <a:gd name="T1" fmla="*/ 4 h 123"/>
              <a:gd name="T2" fmla="*/ 108 w 129"/>
              <a:gd name="T3" fmla="*/ 4 h 123"/>
              <a:gd name="T4" fmla="*/ 39 w 129"/>
              <a:gd name="T5" fmla="*/ 72 h 123"/>
              <a:gd name="T6" fmla="*/ 14 w 129"/>
              <a:gd name="T7" fmla="*/ 91 h 123"/>
              <a:gd name="T8" fmla="*/ 0 w 129"/>
              <a:gd name="T9" fmla="*/ 100 h 123"/>
              <a:gd name="T10" fmla="*/ 51 w 129"/>
              <a:gd name="T11" fmla="*/ 104 h 123"/>
              <a:gd name="T12" fmla="*/ 57 w 129"/>
              <a:gd name="T13" fmla="*/ 88 h 123"/>
              <a:gd name="T14" fmla="*/ 125 w 129"/>
              <a:gd name="T15" fmla="*/ 21 h 123"/>
              <a:gd name="T16" fmla="*/ 125 w 129"/>
              <a:gd name="T17" fmla="*/ 4 h 123"/>
              <a:gd name="T18" fmla="*/ 46 w 129"/>
              <a:gd name="T19" fmla="*/ 99 h 123"/>
              <a:gd name="T20" fmla="*/ 14 w 129"/>
              <a:gd name="T21" fmla="*/ 102 h 123"/>
              <a:gd name="T22" fmla="*/ 20 w 129"/>
              <a:gd name="T23" fmla="*/ 94 h 123"/>
              <a:gd name="T24" fmla="*/ 43 w 129"/>
              <a:gd name="T25" fmla="*/ 79 h 123"/>
              <a:gd name="T26" fmla="*/ 49 w 129"/>
              <a:gd name="T27" fmla="*/ 85 h 123"/>
              <a:gd name="T28" fmla="*/ 46 w 129"/>
              <a:gd name="T29" fmla="*/ 99 h 123"/>
              <a:gd name="T30" fmla="*/ 54 w 129"/>
              <a:gd name="T31" fmla="*/ 79 h 123"/>
              <a:gd name="T32" fmla="*/ 49 w 129"/>
              <a:gd name="T33" fmla="*/ 74 h 123"/>
              <a:gd name="T34" fmla="*/ 57 w 129"/>
              <a:gd name="T35" fmla="*/ 65 h 123"/>
              <a:gd name="T36" fmla="*/ 63 w 129"/>
              <a:gd name="T37" fmla="*/ 71 h 123"/>
              <a:gd name="T38" fmla="*/ 54 w 129"/>
              <a:gd name="T39" fmla="*/ 79 h 123"/>
              <a:gd name="T40" fmla="*/ 119 w 129"/>
              <a:gd name="T41" fmla="*/ 15 h 123"/>
              <a:gd name="T42" fmla="*/ 68 w 129"/>
              <a:gd name="T43" fmla="*/ 65 h 123"/>
              <a:gd name="T44" fmla="*/ 63 w 129"/>
              <a:gd name="T45" fmla="*/ 60 h 123"/>
              <a:gd name="T46" fmla="*/ 113 w 129"/>
              <a:gd name="T47" fmla="*/ 10 h 123"/>
              <a:gd name="T48" fmla="*/ 119 w 129"/>
              <a:gd name="T49" fmla="*/ 10 h 123"/>
              <a:gd name="T50" fmla="*/ 119 w 129"/>
              <a:gd name="T51" fmla="*/ 1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9" h="123">
                <a:moveTo>
                  <a:pt x="125" y="4"/>
                </a:moveTo>
                <a:cubicBezTo>
                  <a:pt x="120" y="0"/>
                  <a:pt x="112" y="0"/>
                  <a:pt x="108" y="4"/>
                </a:cubicBezTo>
                <a:cubicBezTo>
                  <a:pt x="39" y="72"/>
                  <a:pt x="39" y="72"/>
                  <a:pt x="39" y="72"/>
                </a:cubicBezTo>
                <a:cubicBezTo>
                  <a:pt x="31" y="72"/>
                  <a:pt x="19" y="75"/>
                  <a:pt x="14" y="91"/>
                </a:cubicBezTo>
                <a:cubicBezTo>
                  <a:pt x="10" y="100"/>
                  <a:pt x="0" y="100"/>
                  <a:pt x="0" y="100"/>
                </a:cubicBezTo>
                <a:cubicBezTo>
                  <a:pt x="21" y="123"/>
                  <a:pt x="46" y="110"/>
                  <a:pt x="51" y="104"/>
                </a:cubicBezTo>
                <a:cubicBezTo>
                  <a:pt x="56" y="99"/>
                  <a:pt x="57" y="93"/>
                  <a:pt x="57" y="88"/>
                </a:cubicBezTo>
                <a:cubicBezTo>
                  <a:pt x="125" y="21"/>
                  <a:pt x="125" y="21"/>
                  <a:pt x="125" y="21"/>
                </a:cubicBezTo>
                <a:cubicBezTo>
                  <a:pt x="129" y="16"/>
                  <a:pt x="129" y="9"/>
                  <a:pt x="125" y="4"/>
                </a:cubicBezTo>
                <a:close/>
                <a:moveTo>
                  <a:pt x="46" y="99"/>
                </a:moveTo>
                <a:cubicBezTo>
                  <a:pt x="42" y="102"/>
                  <a:pt x="24" y="110"/>
                  <a:pt x="14" y="102"/>
                </a:cubicBezTo>
                <a:cubicBezTo>
                  <a:pt x="14" y="102"/>
                  <a:pt x="18" y="100"/>
                  <a:pt x="20" y="94"/>
                </a:cubicBezTo>
                <a:cubicBezTo>
                  <a:pt x="27" y="77"/>
                  <a:pt x="43" y="79"/>
                  <a:pt x="43" y="79"/>
                </a:cubicBezTo>
                <a:cubicBezTo>
                  <a:pt x="49" y="85"/>
                  <a:pt x="49" y="85"/>
                  <a:pt x="49" y="85"/>
                </a:cubicBezTo>
                <a:cubicBezTo>
                  <a:pt x="49" y="85"/>
                  <a:pt x="53" y="92"/>
                  <a:pt x="46" y="99"/>
                </a:cubicBezTo>
                <a:close/>
                <a:moveTo>
                  <a:pt x="54" y="79"/>
                </a:moveTo>
                <a:cubicBezTo>
                  <a:pt x="54" y="79"/>
                  <a:pt x="49" y="74"/>
                  <a:pt x="49" y="74"/>
                </a:cubicBezTo>
                <a:cubicBezTo>
                  <a:pt x="57" y="65"/>
                  <a:pt x="57" y="65"/>
                  <a:pt x="57" y="65"/>
                </a:cubicBezTo>
                <a:cubicBezTo>
                  <a:pt x="63" y="71"/>
                  <a:pt x="63" y="71"/>
                  <a:pt x="63" y="71"/>
                </a:cubicBezTo>
                <a:lnTo>
                  <a:pt x="54" y="79"/>
                </a:lnTo>
                <a:close/>
                <a:moveTo>
                  <a:pt x="119" y="15"/>
                </a:moveTo>
                <a:cubicBezTo>
                  <a:pt x="68" y="65"/>
                  <a:pt x="68" y="65"/>
                  <a:pt x="68" y="65"/>
                </a:cubicBezTo>
                <a:cubicBezTo>
                  <a:pt x="63" y="60"/>
                  <a:pt x="63" y="60"/>
                  <a:pt x="63" y="60"/>
                </a:cubicBezTo>
                <a:cubicBezTo>
                  <a:pt x="113" y="10"/>
                  <a:pt x="113" y="10"/>
                  <a:pt x="113" y="10"/>
                </a:cubicBezTo>
                <a:cubicBezTo>
                  <a:pt x="115" y="8"/>
                  <a:pt x="117" y="8"/>
                  <a:pt x="119" y="10"/>
                </a:cubicBezTo>
                <a:cubicBezTo>
                  <a:pt x="120" y="11"/>
                  <a:pt x="120" y="14"/>
                  <a:pt x="119" y="15"/>
                </a:cubicBezTo>
                <a:close/>
              </a:path>
            </a:pathLst>
          </a:custGeom>
          <a:solidFill>
            <a:schemeClr val="bg1"/>
          </a:solidFill>
          <a:ln>
            <a:noFill/>
          </a:ln>
        </p:spPr>
        <p:txBody>
          <a:bodyPr vert="horz" wrap="square" lIns="68580" tIns="34290" rIns="68580" bIns="34290" numCol="1" anchor="t" anchorCtr="0" compatLnSpc="1"/>
          <a:lstStyle/>
          <a:p>
            <a:endParaRPr lang="zh-CN" altLang="en-US"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27" name="文本框 26"/>
          <p:cNvSpPr txBox="1"/>
          <p:nvPr/>
        </p:nvSpPr>
        <p:spPr>
          <a:xfrm>
            <a:off x="6363010" y="1727632"/>
            <a:ext cx="1950554" cy="253916"/>
          </a:xfrm>
          <a:prstGeom prst="rect">
            <a:avLst/>
          </a:prstGeom>
          <a:noFill/>
        </p:spPr>
        <p:txBody>
          <a:bodyPr wrap="square" lIns="68580" tIns="34290" rIns="68580" bIns="34290" rtlCol="0">
            <a:spAutoFit/>
          </a:bodyPr>
          <a:lstStyle/>
          <a:p>
            <a:pPr algn="r"/>
            <a:r>
              <a:rPr lang="zh-CN" altLang="en-US" sz="1200" spc="50" dirty="0">
                <a:ln w="11430"/>
                <a:solidFill>
                  <a:srgbClr val="376092"/>
                </a:solidFill>
                <a:latin typeface="微软雅黑" panose="020B0503020204020204" pitchFamily="34" charset="-122"/>
                <a:ea typeface="微软雅黑" panose="020B0503020204020204" pitchFamily="34" charset="-122"/>
                <a:cs typeface="+mn-ea"/>
                <a:sym typeface="+mn-lt"/>
              </a:rPr>
              <a:t>前端对数据的解析 </a:t>
            </a:r>
            <a:endParaRPr lang="en-US" altLang="zh-CN" sz="1200" spc="50" dirty="0">
              <a:ln w="11430"/>
              <a:solidFill>
                <a:srgbClr val="376092"/>
              </a:solidFill>
              <a:latin typeface="微软雅黑" panose="020B0503020204020204" pitchFamily="34" charset="-122"/>
              <a:ea typeface="微软雅黑" panose="020B0503020204020204" pitchFamily="34" charset="-122"/>
              <a:cs typeface="+mn-ea"/>
              <a:sym typeface="+mn-lt"/>
            </a:endParaRPr>
          </a:p>
        </p:txBody>
      </p:sp>
      <p:sp>
        <p:nvSpPr>
          <p:cNvPr id="28" name="矩形 27"/>
          <p:cNvSpPr/>
          <p:nvPr/>
        </p:nvSpPr>
        <p:spPr>
          <a:xfrm>
            <a:off x="6045696" y="2012709"/>
            <a:ext cx="2267871" cy="1350241"/>
          </a:xfrm>
          <a:prstGeom prst="rect">
            <a:avLst/>
          </a:prstGeom>
        </p:spPr>
        <p:txBody>
          <a:bodyPr wrap="square" lIns="68580" tIns="34290" rIns="68580" bIns="34290">
            <a:spAutoFit/>
          </a:bodyPr>
          <a:lstStyle/>
          <a:p>
            <a:pPr marL="171450" indent="-171450">
              <a:lnSpc>
                <a:spcPts val="1650"/>
              </a:lnSpc>
              <a:buFontTx/>
              <a:buChar char="-"/>
            </a:pP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通过对象中的元素确定该消息的类型（文本、图片、语音） </a:t>
            </a:r>
            <a:endParaRPr lang="en-US"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marL="171450" indent="-171450">
              <a:lnSpc>
                <a:spcPts val="1650"/>
              </a:lnSpc>
              <a:buFontTx/>
              <a:buChar char="-"/>
            </a:pP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依据规则（如</a:t>
            </a:r>
            <a:r>
              <a:rPr lang="en-GB"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base64 </a:t>
            </a: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）将信息解码</a:t>
            </a:r>
            <a:endParaRPr lang="en-US"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marL="171450" indent="-171450">
              <a:lnSpc>
                <a:spcPts val="1650"/>
              </a:lnSpc>
              <a:buFontTx/>
              <a:buChar char="-"/>
            </a:pP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从对象中取出存有发送者、接收者、发送时间的元素，并且按对应规则展示消息</a:t>
            </a:r>
            <a:endPar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29" name="任意多边形 26"/>
          <p:cNvSpPr/>
          <p:nvPr/>
        </p:nvSpPr>
        <p:spPr>
          <a:xfrm>
            <a:off x="5471272" y="1796382"/>
            <a:ext cx="2791730" cy="185166"/>
          </a:xfrm>
          <a:custGeom>
            <a:avLst/>
            <a:gdLst>
              <a:gd name="connsiteX0" fmla="*/ 0 w 3547872"/>
              <a:gd name="connsiteY0" fmla="*/ 0 h 246888"/>
              <a:gd name="connsiteX1" fmla="*/ 27432 w 3547872"/>
              <a:gd name="connsiteY1" fmla="*/ 246888 h 246888"/>
              <a:gd name="connsiteX2" fmla="*/ 3547872 w 3547872"/>
              <a:gd name="connsiteY2" fmla="*/ 246888 h 246888"/>
            </a:gdLst>
            <a:ahLst/>
            <a:cxnLst>
              <a:cxn ang="0">
                <a:pos x="connsiteX0" y="connsiteY0"/>
              </a:cxn>
              <a:cxn ang="0">
                <a:pos x="connsiteX1" y="connsiteY1"/>
              </a:cxn>
              <a:cxn ang="0">
                <a:pos x="connsiteX2" y="connsiteY2"/>
              </a:cxn>
            </a:cxnLst>
            <a:rect l="l" t="t" r="r" b="b"/>
            <a:pathLst>
              <a:path w="3547872" h="246888">
                <a:moveTo>
                  <a:pt x="0" y="0"/>
                </a:moveTo>
                <a:lnTo>
                  <a:pt x="27432" y="246888"/>
                </a:lnTo>
                <a:lnTo>
                  <a:pt x="3547872" y="246888"/>
                </a:lnTo>
              </a:path>
            </a:pathLst>
          </a:custGeom>
          <a:no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30" name="任意多边形 27"/>
          <p:cNvSpPr/>
          <p:nvPr/>
        </p:nvSpPr>
        <p:spPr>
          <a:xfrm flipH="1">
            <a:off x="857816" y="1796382"/>
            <a:ext cx="2791800" cy="185166"/>
          </a:xfrm>
          <a:custGeom>
            <a:avLst/>
            <a:gdLst>
              <a:gd name="connsiteX0" fmla="*/ 0 w 3547872"/>
              <a:gd name="connsiteY0" fmla="*/ 0 h 246888"/>
              <a:gd name="connsiteX1" fmla="*/ 27432 w 3547872"/>
              <a:gd name="connsiteY1" fmla="*/ 246888 h 246888"/>
              <a:gd name="connsiteX2" fmla="*/ 3547872 w 3547872"/>
              <a:gd name="connsiteY2" fmla="*/ 246888 h 246888"/>
            </a:gdLst>
            <a:ahLst/>
            <a:cxnLst>
              <a:cxn ang="0">
                <a:pos x="connsiteX0" y="connsiteY0"/>
              </a:cxn>
              <a:cxn ang="0">
                <a:pos x="connsiteX1" y="connsiteY1"/>
              </a:cxn>
              <a:cxn ang="0">
                <a:pos x="connsiteX2" y="connsiteY2"/>
              </a:cxn>
            </a:cxnLst>
            <a:rect l="l" t="t" r="r" b="b"/>
            <a:pathLst>
              <a:path w="3547872" h="246888">
                <a:moveTo>
                  <a:pt x="0" y="0"/>
                </a:moveTo>
                <a:lnTo>
                  <a:pt x="27432" y="246888"/>
                </a:lnTo>
                <a:lnTo>
                  <a:pt x="3547872" y="246888"/>
                </a:lnTo>
              </a:path>
            </a:pathLst>
          </a:custGeom>
          <a:no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31" name="文本框 30"/>
          <p:cNvSpPr txBox="1"/>
          <p:nvPr/>
        </p:nvSpPr>
        <p:spPr>
          <a:xfrm>
            <a:off x="204046" y="1722704"/>
            <a:ext cx="1950554" cy="253916"/>
          </a:xfrm>
          <a:prstGeom prst="rect">
            <a:avLst/>
          </a:prstGeom>
          <a:noFill/>
        </p:spPr>
        <p:txBody>
          <a:bodyPr wrap="square" lIns="68580" tIns="34290" rIns="68580" bIns="34290" rtlCol="0">
            <a:spAutoFit/>
          </a:bodyPr>
          <a:lstStyle/>
          <a:p>
            <a:pPr algn="r"/>
            <a:r>
              <a:rPr lang="zh-CN" altLang="en-US" sz="1200" spc="50" dirty="0">
                <a:ln w="11430"/>
                <a:solidFill>
                  <a:srgbClr val="376092"/>
                </a:solidFill>
                <a:latin typeface="微软雅黑" panose="020B0503020204020204" pitchFamily="34" charset="-122"/>
                <a:ea typeface="微软雅黑" panose="020B0503020204020204" pitchFamily="34" charset="-122"/>
                <a:cs typeface="+mn-ea"/>
                <a:sym typeface="+mn-lt"/>
              </a:rPr>
              <a:t>信息的存储方式</a:t>
            </a:r>
            <a:endParaRPr lang="en-US" altLang="zh-CN" sz="1200" spc="50" dirty="0">
              <a:ln w="11430"/>
              <a:solidFill>
                <a:srgbClr val="376092"/>
              </a:solidFill>
              <a:latin typeface="微软雅黑" panose="020B0503020204020204" pitchFamily="34" charset="-122"/>
              <a:ea typeface="微软雅黑" panose="020B0503020204020204" pitchFamily="34" charset="-122"/>
              <a:cs typeface="+mn-ea"/>
              <a:sym typeface="+mn-lt"/>
            </a:endParaRPr>
          </a:p>
        </p:txBody>
      </p:sp>
      <p:sp>
        <p:nvSpPr>
          <p:cNvPr id="32" name="矩形 31"/>
          <p:cNvSpPr/>
          <p:nvPr/>
        </p:nvSpPr>
        <p:spPr>
          <a:xfrm>
            <a:off x="808822" y="2012709"/>
            <a:ext cx="2726843" cy="1568250"/>
          </a:xfrm>
          <a:prstGeom prst="rect">
            <a:avLst/>
          </a:prstGeom>
        </p:spPr>
        <p:txBody>
          <a:bodyPr wrap="square" lIns="68580" tIns="34290" rIns="68580" bIns="34290">
            <a:spAutoFit/>
          </a:bodyPr>
          <a:lstStyle/>
          <a:p>
            <a:pPr marL="171450" indent="-171450">
              <a:lnSpc>
                <a:spcPts val="1650"/>
              </a:lnSpc>
              <a:buFontTx/>
              <a:buChar char="-"/>
            </a:pP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后端使用一个与数据库关联的实体类表示信息，前端对应使用一个</a:t>
            </a:r>
            <a:r>
              <a:rPr lang="en-GB"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JavaScript</a:t>
            </a: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对象表示信息，前后端传输时，使用</a:t>
            </a:r>
            <a:r>
              <a:rPr lang="en-GB"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JSON</a:t>
            </a: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对象表示信息 </a:t>
            </a:r>
            <a:endParaRPr lang="en-US"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marL="171450" indent="-171450">
              <a:lnSpc>
                <a:spcPts val="1650"/>
              </a:lnSpc>
              <a:buFontTx/>
              <a:buChar char="-"/>
            </a:pP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文本信息用字符串存储、图片和语音信息用字节数组存储。</a:t>
            </a:r>
            <a:r>
              <a:rPr lang="en-US"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JSON</a:t>
            </a: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对象中图片和语音的字符串通过</a:t>
            </a:r>
            <a:r>
              <a:rPr lang="en-US"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base-64</a:t>
            </a: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编码与一个字节数组对应</a:t>
            </a:r>
            <a:endParaRPr lang="en-US"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marL="171450" indent="-171450">
              <a:lnSpc>
                <a:spcPts val="1650"/>
              </a:lnSpc>
              <a:buFontTx/>
              <a:buChar char="-"/>
            </a:pPr>
            <a:endParaRPr lang="en-US"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33" name="文本框 32"/>
          <p:cNvSpPr txBox="1"/>
          <p:nvPr/>
        </p:nvSpPr>
        <p:spPr>
          <a:xfrm>
            <a:off x="3522399" y="3267901"/>
            <a:ext cx="2167630" cy="253916"/>
          </a:xfrm>
          <a:prstGeom prst="rect">
            <a:avLst/>
          </a:prstGeom>
          <a:noFill/>
        </p:spPr>
        <p:txBody>
          <a:bodyPr wrap="square" lIns="68580" tIns="34290" rIns="68580" bIns="34290" rtlCol="0">
            <a:spAutoFit/>
          </a:bodyPr>
          <a:lstStyle/>
          <a:p>
            <a:pPr algn="r"/>
            <a:r>
              <a:rPr lang="zh-CN" altLang="en-US" sz="1200" spc="50" dirty="0">
                <a:ln w="11430"/>
                <a:solidFill>
                  <a:srgbClr val="376092"/>
                </a:solidFill>
                <a:latin typeface="微软雅黑" panose="020B0503020204020204" pitchFamily="34" charset="-122"/>
                <a:ea typeface="微软雅黑" panose="020B0503020204020204" pitchFamily="34" charset="-122"/>
                <a:cs typeface="+mn-ea"/>
                <a:sym typeface="+mn-lt"/>
              </a:rPr>
              <a:t>后端传给前端时的信息包装 </a:t>
            </a:r>
            <a:endParaRPr lang="en-US" altLang="zh-CN" sz="1200" spc="50" dirty="0">
              <a:ln w="11430"/>
              <a:solidFill>
                <a:srgbClr val="376092"/>
              </a:solidFill>
              <a:latin typeface="微软雅黑" panose="020B0503020204020204" pitchFamily="34" charset="-122"/>
              <a:ea typeface="微软雅黑" panose="020B0503020204020204" pitchFamily="34" charset="-122"/>
              <a:cs typeface="+mn-ea"/>
              <a:sym typeface="+mn-lt"/>
            </a:endParaRPr>
          </a:p>
        </p:txBody>
      </p:sp>
      <p:sp>
        <p:nvSpPr>
          <p:cNvPr id="34" name="矩形 33"/>
          <p:cNvSpPr/>
          <p:nvPr/>
        </p:nvSpPr>
        <p:spPr>
          <a:xfrm>
            <a:off x="3332203" y="3552978"/>
            <a:ext cx="2463052" cy="696216"/>
          </a:xfrm>
          <a:prstGeom prst="rect">
            <a:avLst/>
          </a:prstGeom>
        </p:spPr>
        <p:txBody>
          <a:bodyPr wrap="square" lIns="68580" tIns="34290" rIns="68580" bIns="34290">
            <a:spAutoFit/>
          </a:bodyPr>
          <a:lstStyle/>
          <a:p>
            <a:pPr algn="ctr">
              <a:lnSpc>
                <a:spcPts val="1650"/>
              </a:lnSpc>
            </a:pP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后端使用</a:t>
            </a:r>
            <a:r>
              <a:rPr lang="en-US"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r>
              <a:rPr lang="en-GB" altLang="zh-CN" sz="900" dirty="0" err="1">
                <a:solidFill>
                  <a:schemeClr val="bg1">
                    <a:lumMod val="50000"/>
                  </a:schemeClr>
                </a:solidFill>
                <a:latin typeface="微软雅黑" panose="020B0503020204020204" pitchFamily="34" charset="-122"/>
                <a:ea typeface="微软雅黑" panose="020B0503020204020204" pitchFamily="34" charset="-122"/>
                <a:cs typeface="+mn-ea"/>
                <a:sym typeface="+mn-lt"/>
              </a:rPr>
              <a:t>RestController</a:t>
            </a: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将实体类包装成</a:t>
            </a:r>
            <a:r>
              <a:rPr lang="en-GB"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JSON</a:t>
            </a: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对象发往前端，其中存储的字节数组通过</a:t>
            </a:r>
            <a:r>
              <a:rPr lang="en-GB"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base64</a:t>
            </a: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编码规则转换为字符串 </a:t>
            </a:r>
            <a:endParaRPr lang="en-US" altLang="zh-CN" sz="9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grpSp>
        <p:nvGrpSpPr>
          <p:cNvPr id="35" name="组合 34"/>
          <p:cNvGrpSpPr/>
          <p:nvPr/>
        </p:nvGrpSpPr>
        <p:grpSpPr>
          <a:xfrm>
            <a:off x="251900" y="156001"/>
            <a:ext cx="9050274" cy="625067"/>
            <a:chOff x="251900" y="156001"/>
            <a:chExt cx="9050274" cy="625067"/>
          </a:xfrm>
        </p:grpSpPr>
        <p:cxnSp>
          <p:nvCxnSpPr>
            <p:cNvPr id="36" name="直接连接符 35"/>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331640" y="255120"/>
              <a:ext cx="1245854" cy="400110"/>
            </a:xfrm>
            <a:prstGeom prst="rect">
              <a:avLst/>
            </a:prstGeom>
          </p:spPr>
          <p:txBody>
            <a:bodyPr wrap="none">
              <a:spAutoFit/>
            </a:bodyPr>
            <a:lstStyle/>
            <a:p>
              <a:pPr defTabSz="913765">
                <a:spcBef>
                  <a:spcPts val="0"/>
                </a:spcBef>
                <a:spcAft>
                  <a:spcPts val="0"/>
                </a:spcAft>
                <a:defRPr/>
              </a:pPr>
              <a:r>
                <a:rPr lang="en-US" altLang="zh-CN" sz="2000" b="1" kern="0" dirty="0">
                  <a:solidFill>
                    <a:srgbClr val="376092"/>
                  </a:solidFill>
                  <a:latin typeface="微软雅黑" panose="020B0503020204020204" pitchFamily="34" charset="-122"/>
                  <a:ea typeface="微软雅黑" panose="020B0503020204020204" pitchFamily="34" charset="-122"/>
                  <a:cs typeface="+mn-ea"/>
                  <a:sym typeface="+mn-lt"/>
                </a:rPr>
                <a:t>http</a:t>
              </a: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传输</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8" name="组合 37"/>
            <p:cNvGrpSpPr/>
            <p:nvPr/>
          </p:nvGrpSpPr>
          <p:grpSpPr>
            <a:xfrm>
              <a:off x="251900" y="195486"/>
              <a:ext cx="887938" cy="585582"/>
              <a:chOff x="562441" y="531294"/>
              <a:chExt cx="2322326" cy="1531540"/>
            </a:xfrm>
          </p:grpSpPr>
          <p:sp>
            <p:nvSpPr>
              <p:cNvPr id="40" name="圆角矩形 39"/>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1" name="圆角矩形 40"/>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文本框 4"/>
              <p:cNvSpPr txBox="1"/>
              <p:nvPr/>
            </p:nvSpPr>
            <p:spPr>
              <a:xfrm>
                <a:off x="944543"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03</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39" name="矩形 38"/>
            <p:cNvSpPr/>
            <p:nvPr/>
          </p:nvSpPr>
          <p:spPr>
            <a:xfrm>
              <a:off x="6732240"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64" presetClass="path" presetSubtype="0" decel="30000" fill="hold" grpId="1" nodeType="afterEffect">
                                  <p:stCondLst>
                                    <p:cond delay="0"/>
                                  </p:stCondLst>
                                  <p:childTnLst>
                                    <p:animMotion origin="layout" path="M 1.45833E-6 0.03889 L 1.45833E-6 -0.14815 " pathEditMode="relative" rAng="0" ptsTypes="AA">
                                      <p:cBhvr>
                                        <p:cTn id="10" dur="750" spd="-100000" fill="hold"/>
                                        <p:tgtEl>
                                          <p:spTgt spid="13"/>
                                        </p:tgtEl>
                                        <p:attrNameLst>
                                          <p:attrName>ppt_x</p:attrName>
                                          <p:attrName>ppt_y</p:attrName>
                                        </p:attrNameLst>
                                      </p:cBhvr>
                                      <p:rCtr x="0" y="-9352"/>
                                    </p:animMotion>
                                  </p:childTnLst>
                                </p:cTn>
                              </p:par>
                            </p:childTnLst>
                          </p:cTn>
                        </p:par>
                        <p:par>
                          <p:cTn id="11" fill="hold">
                            <p:stCondLst>
                              <p:cond delay="1500"/>
                            </p:stCondLst>
                            <p:childTnLst>
                              <p:par>
                                <p:cTn id="12" presetID="64" presetClass="path" presetSubtype="0" accel="30000" decel="30000" fill="hold" grpId="2" nodeType="afterEffect">
                                  <p:stCondLst>
                                    <p:cond delay="0"/>
                                  </p:stCondLst>
                                  <p:childTnLst>
                                    <p:animMotion origin="layout" path="M 1.45833E-6 0.03842 L 1.45833E-6 3.7037E-6 " pathEditMode="relative" rAng="0" ptsTypes="AA">
                                      <p:cBhvr>
                                        <p:cTn id="13" dur="750" fill="hold"/>
                                        <p:tgtEl>
                                          <p:spTgt spid="13"/>
                                        </p:tgtEl>
                                        <p:attrNameLst>
                                          <p:attrName>ppt_x</p:attrName>
                                          <p:attrName>ppt_y</p:attrName>
                                        </p:attrNameLst>
                                      </p:cBhvr>
                                      <p:rCtr x="0" y="-1921"/>
                                    </p:animMotion>
                                  </p:childTnLst>
                                </p:cTn>
                              </p:par>
                              <p:par>
                                <p:cTn id="14" presetID="53" presetClass="entr" presetSubtype="16" fill="hold" nodeType="withEffect">
                                  <p:stCondLst>
                                    <p:cond delay="1000"/>
                                  </p:stCondLst>
                                  <p:childTnLst>
                                    <p:set>
                                      <p:cBhvr>
                                        <p:cTn id="15" dur="1" fill="hold">
                                          <p:stCondLst>
                                            <p:cond delay="0"/>
                                          </p:stCondLst>
                                        </p:cTn>
                                        <p:tgtEl>
                                          <p:spTgt spid="14"/>
                                        </p:tgtEl>
                                        <p:attrNameLst>
                                          <p:attrName>style.visibility</p:attrName>
                                        </p:attrNameLst>
                                      </p:cBhvr>
                                      <p:to>
                                        <p:strVal val="visible"/>
                                      </p:to>
                                    </p:set>
                                    <p:anim calcmode="lin" valueType="num">
                                      <p:cBhvr>
                                        <p:cTn id="16" dur="750" fill="hold"/>
                                        <p:tgtEl>
                                          <p:spTgt spid="14"/>
                                        </p:tgtEl>
                                        <p:attrNameLst>
                                          <p:attrName>ppt_w</p:attrName>
                                        </p:attrNameLst>
                                      </p:cBhvr>
                                      <p:tavLst>
                                        <p:tav tm="0">
                                          <p:val>
                                            <p:fltVal val="0"/>
                                          </p:val>
                                        </p:tav>
                                        <p:tav tm="100000">
                                          <p:val>
                                            <p:strVal val="#ppt_w"/>
                                          </p:val>
                                        </p:tav>
                                      </p:tavLst>
                                    </p:anim>
                                    <p:anim calcmode="lin" valueType="num">
                                      <p:cBhvr>
                                        <p:cTn id="17" dur="750" fill="hold"/>
                                        <p:tgtEl>
                                          <p:spTgt spid="14"/>
                                        </p:tgtEl>
                                        <p:attrNameLst>
                                          <p:attrName>ppt_h</p:attrName>
                                        </p:attrNameLst>
                                      </p:cBhvr>
                                      <p:tavLst>
                                        <p:tav tm="0">
                                          <p:val>
                                            <p:fltVal val="0"/>
                                          </p:val>
                                        </p:tav>
                                        <p:tav tm="100000">
                                          <p:val>
                                            <p:strVal val="#ppt_h"/>
                                          </p:val>
                                        </p:tav>
                                      </p:tavLst>
                                    </p:anim>
                                    <p:animEffect transition="in" filter="fade">
                                      <p:cBhvr>
                                        <p:cTn id="18" dur="750"/>
                                        <p:tgtEl>
                                          <p:spTgt spid="14"/>
                                        </p:tgtEl>
                                      </p:cBhvr>
                                    </p:animEffect>
                                  </p:childTnLst>
                                </p:cTn>
                              </p:par>
                              <p:par>
                                <p:cTn id="19" presetID="53" presetClass="entr" presetSubtype="16" fill="hold" grpId="0" nodeType="withEffect">
                                  <p:stCondLst>
                                    <p:cond delay="1000"/>
                                  </p:stCondLst>
                                  <p:childTnLst>
                                    <p:set>
                                      <p:cBhvr>
                                        <p:cTn id="20" dur="1" fill="hold">
                                          <p:stCondLst>
                                            <p:cond delay="0"/>
                                          </p:stCondLst>
                                        </p:cTn>
                                        <p:tgtEl>
                                          <p:spTgt spid="21"/>
                                        </p:tgtEl>
                                        <p:attrNameLst>
                                          <p:attrName>style.visibility</p:attrName>
                                        </p:attrNameLst>
                                      </p:cBhvr>
                                      <p:to>
                                        <p:strVal val="visible"/>
                                      </p:to>
                                    </p:set>
                                    <p:anim calcmode="lin" valueType="num">
                                      <p:cBhvr>
                                        <p:cTn id="21" dur="750" fill="hold"/>
                                        <p:tgtEl>
                                          <p:spTgt spid="21"/>
                                        </p:tgtEl>
                                        <p:attrNameLst>
                                          <p:attrName>ppt_w</p:attrName>
                                        </p:attrNameLst>
                                      </p:cBhvr>
                                      <p:tavLst>
                                        <p:tav tm="0">
                                          <p:val>
                                            <p:fltVal val="0"/>
                                          </p:val>
                                        </p:tav>
                                        <p:tav tm="100000">
                                          <p:val>
                                            <p:strVal val="#ppt_w"/>
                                          </p:val>
                                        </p:tav>
                                      </p:tavLst>
                                    </p:anim>
                                    <p:anim calcmode="lin" valueType="num">
                                      <p:cBhvr>
                                        <p:cTn id="22" dur="750" fill="hold"/>
                                        <p:tgtEl>
                                          <p:spTgt spid="21"/>
                                        </p:tgtEl>
                                        <p:attrNameLst>
                                          <p:attrName>ppt_h</p:attrName>
                                        </p:attrNameLst>
                                      </p:cBhvr>
                                      <p:tavLst>
                                        <p:tav tm="0">
                                          <p:val>
                                            <p:fltVal val="0"/>
                                          </p:val>
                                        </p:tav>
                                        <p:tav tm="100000">
                                          <p:val>
                                            <p:strVal val="#ppt_h"/>
                                          </p:val>
                                        </p:tav>
                                      </p:tavLst>
                                    </p:anim>
                                    <p:animEffect transition="in" filter="fade">
                                      <p:cBhvr>
                                        <p:cTn id="23" dur="750"/>
                                        <p:tgtEl>
                                          <p:spTgt spid="21"/>
                                        </p:tgtEl>
                                      </p:cBhvr>
                                    </p:animEffect>
                                  </p:childTnLst>
                                </p:cTn>
                              </p:par>
                              <p:par>
                                <p:cTn id="24" presetID="53" presetClass="entr" presetSubtype="16" fill="hold" grpId="0" nodeType="withEffect">
                                  <p:stCondLst>
                                    <p:cond delay="1000"/>
                                  </p:stCondLst>
                                  <p:childTnLst>
                                    <p:set>
                                      <p:cBhvr>
                                        <p:cTn id="25" dur="1" fill="hold">
                                          <p:stCondLst>
                                            <p:cond delay="0"/>
                                          </p:stCondLst>
                                        </p:cTn>
                                        <p:tgtEl>
                                          <p:spTgt spid="22"/>
                                        </p:tgtEl>
                                        <p:attrNameLst>
                                          <p:attrName>style.visibility</p:attrName>
                                        </p:attrNameLst>
                                      </p:cBhvr>
                                      <p:to>
                                        <p:strVal val="visible"/>
                                      </p:to>
                                    </p:set>
                                    <p:anim calcmode="lin" valueType="num">
                                      <p:cBhvr>
                                        <p:cTn id="26" dur="750" fill="hold"/>
                                        <p:tgtEl>
                                          <p:spTgt spid="22"/>
                                        </p:tgtEl>
                                        <p:attrNameLst>
                                          <p:attrName>ppt_w</p:attrName>
                                        </p:attrNameLst>
                                      </p:cBhvr>
                                      <p:tavLst>
                                        <p:tav tm="0">
                                          <p:val>
                                            <p:fltVal val="0"/>
                                          </p:val>
                                        </p:tav>
                                        <p:tav tm="100000">
                                          <p:val>
                                            <p:strVal val="#ppt_w"/>
                                          </p:val>
                                        </p:tav>
                                      </p:tavLst>
                                    </p:anim>
                                    <p:anim calcmode="lin" valueType="num">
                                      <p:cBhvr>
                                        <p:cTn id="27" dur="750" fill="hold"/>
                                        <p:tgtEl>
                                          <p:spTgt spid="22"/>
                                        </p:tgtEl>
                                        <p:attrNameLst>
                                          <p:attrName>ppt_h</p:attrName>
                                        </p:attrNameLst>
                                      </p:cBhvr>
                                      <p:tavLst>
                                        <p:tav tm="0">
                                          <p:val>
                                            <p:fltVal val="0"/>
                                          </p:val>
                                        </p:tav>
                                        <p:tav tm="100000">
                                          <p:val>
                                            <p:strVal val="#ppt_h"/>
                                          </p:val>
                                        </p:tav>
                                      </p:tavLst>
                                    </p:anim>
                                    <p:animEffect transition="in" filter="fade">
                                      <p:cBhvr>
                                        <p:cTn id="28" dur="750"/>
                                        <p:tgtEl>
                                          <p:spTgt spid="22"/>
                                        </p:tgtEl>
                                      </p:cBhvr>
                                    </p:animEffect>
                                  </p:childTnLst>
                                </p:cTn>
                              </p:par>
                              <p:par>
                                <p:cTn id="29" presetID="53" presetClass="entr" presetSubtype="16" fill="hold" grpId="0" nodeType="withEffect">
                                  <p:stCondLst>
                                    <p:cond delay="1000"/>
                                  </p:stCondLst>
                                  <p:childTnLst>
                                    <p:set>
                                      <p:cBhvr>
                                        <p:cTn id="30" dur="1" fill="hold">
                                          <p:stCondLst>
                                            <p:cond delay="0"/>
                                          </p:stCondLst>
                                        </p:cTn>
                                        <p:tgtEl>
                                          <p:spTgt spid="23"/>
                                        </p:tgtEl>
                                        <p:attrNameLst>
                                          <p:attrName>style.visibility</p:attrName>
                                        </p:attrNameLst>
                                      </p:cBhvr>
                                      <p:to>
                                        <p:strVal val="visible"/>
                                      </p:to>
                                    </p:set>
                                    <p:anim calcmode="lin" valueType="num">
                                      <p:cBhvr>
                                        <p:cTn id="31" dur="750" fill="hold"/>
                                        <p:tgtEl>
                                          <p:spTgt spid="23"/>
                                        </p:tgtEl>
                                        <p:attrNameLst>
                                          <p:attrName>ppt_w</p:attrName>
                                        </p:attrNameLst>
                                      </p:cBhvr>
                                      <p:tavLst>
                                        <p:tav tm="0">
                                          <p:val>
                                            <p:fltVal val="0"/>
                                          </p:val>
                                        </p:tav>
                                        <p:tav tm="100000">
                                          <p:val>
                                            <p:strVal val="#ppt_w"/>
                                          </p:val>
                                        </p:tav>
                                      </p:tavLst>
                                    </p:anim>
                                    <p:anim calcmode="lin" valueType="num">
                                      <p:cBhvr>
                                        <p:cTn id="32" dur="750" fill="hold"/>
                                        <p:tgtEl>
                                          <p:spTgt spid="23"/>
                                        </p:tgtEl>
                                        <p:attrNameLst>
                                          <p:attrName>ppt_h</p:attrName>
                                        </p:attrNameLst>
                                      </p:cBhvr>
                                      <p:tavLst>
                                        <p:tav tm="0">
                                          <p:val>
                                            <p:fltVal val="0"/>
                                          </p:val>
                                        </p:tav>
                                        <p:tav tm="100000">
                                          <p:val>
                                            <p:strVal val="#ppt_h"/>
                                          </p:val>
                                        </p:tav>
                                      </p:tavLst>
                                    </p:anim>
                                    <p:animEffect transition="in" filter="fade">
                                      <p:cBhvr>
                                        <p:cTn id="33" dur="750"/>
                                        <p:tgtEl>
                                          <p:spTgt spid="23"/>
                                        </p:tgtEl>
                                      </p:cBhvr>
                                    </p:animEffect>
                                  </p:childTnLst>
                                </p:cTn>
                              </p:par>
                              <p:par>
                                <p:cTn id="34" presetID="53" presetClass="entr" presetSubtype="16" fill="hold" grpId="0" nodeType="withEffect">
                                  <p:stCondLst>
                                    <p:cond delay="1000"/>
                                  </p:stCondLst>
                                  <p:childTnLst>
                                    <p:set>
                                      <p:cBhvr>
                                        <p:cTn id="35" dur="1" fill="hold">
                                          <p:stCondLst>
                                            <p:cond delay="0"/>
                                          </p:stCondLst>
                                        </p:cTn>
                                        <p:tgtEl>
                                          <p:spTgt spid="25"/>
                                        </p:tgtEl>
                                        <p:attrNameLst>
                                          <p:attrName>style.visibility</p:attrName>
                                        </p:attrNameLst>
                                      </p:cBhvr>
                                      <p:to>
                                        <p:strVal val="visible"/>
                                      </p:to>
                                    </p:set>
                                    <p:anim calcmode="lin" valueType="num">
                                      <p:cBhvr>
                                        <p:cTn id="36" dur="750" fill="hold"/>
                                        <p:tgtEl>
                                          <p:spTgt spid="25"/>
                                        </p:tgtEl>
                                        <p:attrNameLst>
                                          <p:attrName>ppt_w</p:attrName>
                                        </p:attrNameLst>
                                      </p:cBhvr>
                                      <p:tavLst>
                                        <p:tav tm="0">
                                          <p:val>
                                            <p:fltVal val="0"/>
                                          </p:val>
                                        </p:tav>
                                        <p:tav tm="100000">
                                          <p:val>
                                            <p:strVal val="#ppt_w"/>
                                          </p:val>
                                        </p:tav>
                                      </p:tavLst>
                                    </p:anim>
                                    <p:anim calcmode="lin" valueType="num">
                                      <p:cBhvr>
                                        <p:cTn id="37" dur="750" fill="hold"/>
                                        <p:tgtEl>
                                          <p:spTgt spid="25"/>
                                        </p:tgtEl>
                                        <p:attrNameLst>
                                          <p:attrName>ppt_h</p:attrName>
                                        </p:attrNameLst>
                                      </p:cBhvr>
                                      <p:tavLst>
                                        <p:tav tm="0">
                                          <p:val>
                                            <p:fltVal val="0"/>
                                          </p:val>
                                        </p:tav>
                                        <p:tav tm="100000">
                                          <p:val>
                                            <p:strVal val="#ppt_h"/>
                                          </p:val>
                                        </p:tav>
                                      </p:tavLst>
                                    </p:anim>
                                    <p:animEffect transition="in" filter="fade">
                                      <p:cBhvr>
                                        <p:cTn id="38" dur="750"/>
                                        <p:tgtEl>
                                          <p:spTgt spid="25"/>
                                        </p:tgtEl>
                                      </p:cBhvr>
                                    </p:animEffect>
                                  </p:childTnLst>
                                </p:cTn>
                              </p:par>
                              <p:par>
                                <p:cTn id="39" presetID="53" presetClass="entr" presetSubtype="16" fill="hold" grpId="0" nodeType="withEffect">
                                  <p:stCondLst>
                                    <p:cond delay="1000"/>
                                  </p:stCondLst>
                                  <p:childTnLst>
                                    <p:set>
                                      <p:cBhvr>
                                        <p:cTn id="40" dur="1" fill="hold">
                                          <p:stCondLst>
                                            <p:cond delay="0"/>
                                          </p:stCondLst>
                                        </p:cTn>
                                        <p:tgtEl>
                                          <p:spTgt spid="26"/>
                                        </p:tgtEl>
                                        <p:attrNameLst>
                                          <p:attrName>style.visibility</p:attrName>
                                        </p:attrNameLst>
                                      </p:cBhvr>
                                      <p:to>
                                        <p:strVal val="visible"/>
                                      </p:to>
                                    </p:set>
                                    <p:anim calcmode="lin" valueType="num">
                                      <p:cBhvr>
                                        <p:cTn id="41" dur="750" fill="hold"/>
                                        <p:tgtEl>
                                          <p:spTgt spid="26"/>
                                        </p:tgtEl>
                                        <p:attrNameLst>
                                          <p:attrName>ppt_w</p:attrName>
                                        </p:attrNameLst>
                                      </p:cBhvr>
                                      <p:tavLst>
                                        <p:tav tm="0">
                                          <p:val>
                                            <p:fltVal val="0"/>
                                          </p:val>
                                        </p:tav>
                                        <p:tav tm="100000">
                                          <p:val>
                                            <p:strVal val="#ppt_w"/>
                                          </p:val>
                                        </p:tav>
                                      </p:tavLst>
                                    </p:anim>
                                    <p:anim calcmode="lin" valueType="num">
                                      <p:cBhvr>
                                        <p:cTn id="42" dur="750" fill="hold"/>
                                        <p:tgtEl>
                                          <p:spTgt spid="26"/>
                                        </p:tgtEl>
                                        <p:attrNameLst>
                                          <p:attrName>ppt_h</p:attrName>
                                        </p:attrNameLst>
                                      </p:cBhvr>
                                      <p:tavLst>
                                        <p:tav tm="0">
                                          <p:val>
                                            <p:fltVal val="0"/>
                                          </p:val>
                                        </p:tav>
                                        <p:tav tm="100000">
                                          <p:val>
                                            <p:strVal val="#ppt_h"/>
                                          </p:val>
                                        </p:tav>
                                      </p:tavLst>
                                    </p:anim>
                                    <p:animEffect transition="in" filter="fade">
                                      <p:cBhvr>
                                        <p:cTn id="43" dur="750"/>
                                        <p:tgtEl>
                                          <p:spTgt spid="26"/>
                                        </p:tgtEl>
                                      </p:cBhvr>
                                    </p:animEffect>
                                  </p:childTnLst>
                                </p:cTn>
                              </p:par>
                              <p:par>
                                <p:cTn id="44" presetID="53" presetClass="entr" presetSubtype="16" fill="hold" grpId="0" nodeType="withEffect">
                                  <p:stCondLst>
                                    <p:cond delay="1000"/>
                                  </p:stCondLst>
                                  <p:childTnLst>
                                    <p:set>
                                      <p:cBhvr>
                                        <p:cTn id="45" dur="1" fill="hold">
                                          <p:stCondLst>
                                            <p:cond delay="0"/>
                                          </p:stCondLst>
                                        </p:cTn>
                                        <p:tgtEl>
                                          <p:spTgt spid="24"/>
                                        </p:tgtEl>
                                        <p:attrNameLst>
                                          <p:attrName>style.visibility</p:attrName>
                                        </p:attrNameLst>
                                      </p:cBhvr>
                                      <p:to>
                                        <p:strVal val="visible"/>
                                      </p:to>
                                    </p:set>
                                    <p:anim calcmode="lin" valueType="num">
                                      <p:cBhvr>
                                        <p:cTn id="46" dur="750" fill="hold"/>
                                        <p:tgtEl>
                                          <p:spTgt spid="24"/>
                                        </p:tgtEl>
                                        <p:attrNameLst>
                                          <p:attrName>ppt_w</p:attrName>
                                        </p:attrNameLst>
                                      </p:cBhvr>
                                      <p:tavLst>
                                        <p:tav tm="0">
                                          <p:val>
                                            <p:fltVal val="0"/>
                                          </p:val>
                                        </p:tav>
                                        <p:tav tm="100000">
                                          <p:val>
                                            <p:strVal val="#ppt_w"/>
                                          </p:val>
                                        </p:tav>
                                      </p:tavLst>
                                    </p:anim>
                                    <p:anim calcmode="lin" valueType="num">
                                      <p:cBhvr>
                                        <p:cTn id="47" dur="750" fill="hold"/>
                                        <p:tgtEl>
                                          <p:spTgt spid="24"/>
                                        </p:tgtEl>
                                        <p:attrNameLst>
                                          <p:attrName>ppt_h</p:attrName>
                                        </p:attrNameLst>
                                      </p:cBhvr>
                                      <p:tavLst>
                                        <p:tav tm="0">
                                          <p:val>
                                            <p:fltVal val="0"/>
                                          </p:val>
                                        </p:tav>
                                        <p:tav tm="100000">
                                          <p:val>
                                            <p:strVal val="#ppt_h"/>
                                          </p:val>
                                        </p:tav>
                                      </p:tavLst>
                                    </p:anim>
                                    <p:animEffect transition="in" filter="fade">
                                      <p:cBhvr>
                                        <p:cTn id="48" dur="750"/>
                                        <p:tgtEl>
                                          <p:spTgt spid="24"/>
                                        </p:tgtEl>
                                      </p:cBhvr>
                                    </p:animEffect>
                                  </p:childTnLst>
                                </p:cTn>
                              </p:par>
                              <p:par>
                                <p:cTn id="49" presetID="22" presetClass="entr" presetSubtype="8" fill="hold" grpId="0" nodeType="withEffect">
                                  <p:stCondLst>
                                    <p:cond delay="1000"/>
                                  </p:stCondLst>
                                  <p:childTnLst>
                                    <p:set>
                                      <p:cBhvr>
                                        <p:cTn id="50" dur="1" fill="hold">
                                          <p:stCondLst>
                                            <p:cond delay="0"/>
                                          </p:stCondLst>
                                        </p:cTn>
                                        <p:tgtEl>
                                          <p:spTgt spid="29"/>
                                        </p:tgtEl>
                                        <p:attrNameLst>
                                          <p:attrName>style.visibility</p:attrName>
                                        </p:attrNameLst>
                                      </p:cBhvr>
                                      <p:to>
                                        <p:strVal val="visible"/>
                                      </p:to>
                                    </p:set>
                                    <p:animEffect transition="in" filter="wipe(left)">
                                      <p:cBhvr>
                                        <p:cTn id="51" dur="1000"/>
                                        <p:tgtEl>
                                          <p:spTgt spid="29"/>
                                        </p:tgtEl>
                                      </p:cBhvr>
                                    </p:animEffect>
                                  </p:childTnLst>
                                </p:cTn>
                              </p:par>
                              <p:par>
                                <p:cTn id="52" presetID="22" presetClass="entr" presetSubtype="2" fill="hold" grpId="0" nodeType="withEffect">
                                  <p:stCondLst>
                                    <p:cond delay="1000"/>
                                  </p:stCondLst>
                                  <p:childTnLst>
                                    <p:set>
                                      <p:cBhvr>
                                        <p:cTn id="53" dur="1" fill="hold">
                                          <p:stCondLst>
                                            <p:cond delay="0"/>
                                          </p:stCondLst>
                                        </p:cTn>
                                        <p:tgtEl>
                                          <p:spTgt spid="30"/>
                                        </p:tgtEl>
                                        <p:attrNameLst>
                                          <p:attrName>style.visibility</p:attrName>
                                        </p:attrNameLst>
                                      </p:cBhvr>
                                      <p:to>
                                        <p:strVal val="visible"/>
                                      </p:to>
                                    </p:set>
                                    <p:animEffect transition="in" filter="wipe(right)">
                                      <p:cBhvr>
                                        <p:cTn id="54" dur="1000"/>
                                        <p:tgtEl>
                                          <p:spTgt spid="30"/>
                                        </p:tgtEl>
                                      </p:cBhvr>
                                    </p:animEffect>
                                  </p:childTnLst>
                                </p:cTn>
                              </p:par>
                              <p:par>
                                <p:cTn id="55" presetID="22" presetClass="entr" presetSubtype="2" fill="hold" grpId="0" nodeType="withEffect">
                                  <p:stCondLst>
                                    <p:cond delay="1750"/>
                                  </p:stCondLst>
                                  <p:childTnLst>
                                    <p:set>
                                      <p:cBhvr>
                                        <p:cTn id="56" dur="1" fill="hold">
                                          <p:stCondLst>
                                            <p:cond delay="0"/>
                                          </p:stCondLst>
                                        </p:cTn>
                                        <p:tgtEl>
                                          <p:spTgt spid="31"/>
                                        </p:tgtEl>
                                        <p:attrNameLst>
                                          <p:attrName>style.visibility</p:attrName>
                                        </p:attrNameLst>
                                      </p:cBhvr>
                                      <p:to>
                                        <p:strVal val="visible"/>
                                      </p:to>
                                    </p:set>
                                    <p:animEffect transition="in" filter="wipe(right)">
                                      <p:cBhvr>
                                        <p:cTn id="57" dur="750"/>
                                        <p:tgtEl>
                                          <p:spTgt spid="31"/>
                                        </p:tgtEl>
                                      </p:cBhvr>
                                    </p:animEffect>
                                  </p:childTnLst>
                                </p:cTn>
                              </p:par>
                              <p:par>
                                <p:cTn id="58" presetID="22" presetClass="entr" presetSubtype="2" fill="hold" grpId="0" nodeType="withEffect">
                                  <p:stCondLst>
                                    <p:cond delay="1000"/>
                                  </p:stCondLst>
                                  <p:childTnLst>
                                    <p:set>
                                      <p:cBhvr>
                                        <p:cTn id="59" dur="1" fill="hold">
                                          <p:stCondLst>
                                            <p:cond delay="0"/>
                                          </p:stCondLst>
                                        </p:cTn>
                                        <p:tgtEl>
                                          <p:spTgt spid="32"/>
                                        </p:tgtEl>
                                        <p:attrNameLst>
                                          <p:attrName>style.visibility</p:attrName>
                                        </p:attrNameLst>
                                      </p:cBhvr>
                                      <p:to>
                                        <p:strVal val="visible"/>
                                      </p:to>
                                    </p:set>
                                    <p:animEffect transition="in" filter="wipe(right)">
                                      <p:cBhvr>
                                        <p:cTn id="60" dur="1000"/>
                                        <p:tgtEl>
                                          <p:spTgt spid="32"/>
                                        </p:tgtEl>
                                      </p:cBhvr>
                                    </p:animEffect>
                                  </p:childTnLst>
                                </p:cTn>
                              </p:par>
                              <p:par>
                                <p:cTn id="61" presetID="22" presetClass="entr" presetSubtype="8" fill="hold" grpId="0" nodeType="withEffect">
                                  <p:stCondLst>
                                    <p:cond delay="1000"/>
                                  </p:stCondLst>
                                  <p:childTnLst>
                                    <p:set>
                                      <p:cBhvr>
                                        <p:cTn id="62" dur="1" fill="hold">
                                          <p:stCondLst>
                                            <p:cond delay="0"/>
                                          </p:stCondLst>
                                        </p:cTn>
                                        <p:tgtEl>
                                          <p:spTgt spid="27"/>
                                        </p:tgtEl>
                                        <p:attrNameLst>
                                          <p:attrName>style.visibility</p:attrName>
                                        </p:attrNameLst>
                                      </p:cBhvr>
                                      <p:to>
                                        <p:strVal val="visible"/>
                                      </p:to>
                                    </p:set>
                                    <p:animEffect transition="in" filter="wipe(left)">
                                      <p:cBhvr>
                                        <p:cTn id="63" dur="750"/>
                                        <p:tgtEl>
                                          <p:spTgt spid="27"/>
                                        </p:tgtEl>
                                      </p:cBhvr>
                                    </p:animEffect>
                                  </p:childTnLst>
                                </p:cTn>
                              </p:par>
                              <p:par>
                                <p:cTn id="64" presetID="22" presetClass="entr" presetSubtype="8" fill="hold" grpId="0" nodeType="withEffect">
                                  <p:stCondLst>
                                    <p:cond delay="1000"/>
                                  </p:stCondLst>
                                  <p:childTnLst>
                                    <p:set>
                                      <p:cBhvr>
                                        <p:cTn id="65" dur="1" fill="hold">
                                          <p:stCondLst>
                                            <p:cond delay="0"/>
                                          </p:stCondLst>
                                        </p:cTn>
                                        <p:tgtEl>
                                          <p:spTgt spid="28"/>
                                        </p:tgtEl>
                                        <p:attrNameLst>
                                          <p:attrName>style.visibility</p:attrName>
                                        </p:attrNameLst>
                                      </p:cBhvr>
                                      <p:to>
                                        <p:strVal val="visible"/>
                                      </p:to>
                                    </p:set>
                                    <p:animEffect transition="in" filter="wipe(left)">
                                      <p:cBhvr>
                                        <p:cTn id="66" dur="1000"/>
                                        <p:tgtEl>
                                          <p:spTgt spid="28"/>
                                        </p:tgtEl>
                                      </p:cBhvr>
                                    </p:animEffect>
                                  </p:childTnLst>
                                </p:cTn>
                              </p:par>
                              <p:par>
                                <p:cTn id="67" presetID="22" presetClass="entr" presetSubtype="8" fill="hold" grpId="0" nodeType="withEffect">
                                  <p:stCondLst>
                                    <p:cond delay="1000"/>
                                  </p:stCondLst>
                                  <p:childTnLst>
                                    <p:set>
                                      <p:cBhvr>
                                        <p:cTn id="68" dur="1" fill="hold">
                                          <p:stCondLst>
                                            <p:cond delay="0"/>
                                          </p:stCondLst>
                                        </p:cTn>
                                        <p:tgtEl>
                                          <p:spTgt spid="33"/>
                                        </p:tgtEl>
                                        <p:attrNameLst>
                                          <p:attrName>style.visibility</p:attrName>
                                        </p:attrNameLst>
                                      </p:cBhvr>
                                      <p:to>
                                        <p:strVal val="visible"/>
                                      </p:to>
                                    </p:set>
                                    <p:animEffect transition="in" filter="wipe(left)">
                                      <p:cBhvr>
                                        <p:cTn id="69" dur="750"/>
                                        <p:tgtEl>
                                          <p:spTgt spid="33"/>
                                        </p:tgtEl>
                                      </p:cBhvr>
                                    </p:animEffect>
                                  </p:childTnLst>
                                </p:cTn>
                              </p:par>
                              <p:par>
                                <p:cTn id="70" presetID="22" presetClass="entr" presetSubtype="8" fill="hold" grpId="0" nodeType="withEffect">
                                  <p:stCondLst>
                                    <p:cond delay="1000"/>
                                  </p:stCondLst>
                                  <p:childTnLst>
                                    <p:set>
                                      <p:cBhvr>
                                        <p:cTn id="71" dur="1" fill="hold">
                                          <p:stCondLst>
                                            <p:cond delay="0"/>
                                          </p:stCondLst>
                                        </p:cTn>
                                        <p:tgtEl>
                                          <p:spTgt spid="34"/>
                                        </p:tgtEl>
                                        <p:attrNameLst>
                                          <p:attrName>style.visibility</p:attrName>
                                        </p:attrNameLst>
                                      </p:cBhvr>
                                      <p:to>
                                        <p:strVal val="visible"/>
                                      </p:to>
                                    </p:set>
                                    <p:animEffect transition="in" filter="wipe(left)">
                                      <p:cBhvr>
                                        <p:cTn id="72" dur="7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3" grpId="2" animBg="1"/>
      <p:bldP spid="21" grpId="0" animBg="1"/>
      <p:bldP spid="22" grpId="0" animBg="1"/>
      <p:bldP spid="23" grpId="0" animBg="1"/>
      <p:bldP spid="24" grpId="0" animBg="1"/>
      <p:bldP spid="25" grpId="0" animBg="1"/>
      <p:bldP spid="26" grpId="0" animBg="1"/>
      <p:bldP spid="27" grpId="0"/>
      <p:bldP spid="28" grpId="0"/>
      <p:bldP spid="29" grpId="0" animBg="1"/>
      <p:bldP spid="30" grpId="0" animBg="1"/>
      <p:bldP spid="31" grpId="0"/>
      <p:bldP spid="32" grpId="0"/>
      <p:bldP spid="33" grpId="0"/>
      <p:bldP spid="3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516477" y="1851670"/>
            <a:ext cx="2944272" cy="1617436"/>
            <a:chOff x="6818242" y="1725490"/>
            <a:chExt cx="3925696" cy="2156584"/>
          </a:xfrm>
        </p:grpSpPr>
        <p:sp>
          <p:nvSpPr>
            <p:cNvPr id="15" name="文本框 6"/>
            <p:cNvSpPr txBox="1"/>
            <p:nvPr/>
          </p:nvSpPr>
          <p:spPr>
            <a:xfrm>
              <a:off x="6818242" y="2046869"/>
              <a:ext cx="3925696" cy="183520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本项目采用</a:t>
              </a: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WebSocket </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网络通信协议，它是 </a:t>
              </a: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HTML5 </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开始提供的一种在单个 </a:t>
              </a: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TCP </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连接上进行全双工通讯的协议。</a:t>
              </a: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WebSocket </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的优势在于它可以实现实时通信，而且不需要像 </a:t>
              </a: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HTTP </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那样频繁地建立和关闭连接，从而减少了网络流量和服务器负载。</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16" name="文本框 7"/>
            <p:cNvSpPr txBox="1"/>
            <p:nvPr/>
          </p:nvSpPr>
          <p:spPr>
            <a:xfrm>
              <a:off x="6818242" y="1725490"/>
              <a:ext cx="3061596"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a:defRPr/>
              </a:pPr>
              <a:r>
                <a:rPr lang="en-US" altLang="zh-CN" sz="1400" b="1" kern="0" dirty="0">
                  <a:solidFill>
                    <a:srgbClr val="376092"/>
                  </a:solidFill>
                  <a:latin typeface="微软雅黑" panose="020B0503020204020204" pitchFamily="34" charset="-122"/>
                  <a:ea typeface="微软雅黑" panose="020B0503020204020204" pitchFamily="34" charset="-122"/>
                  <a:cs typeface="+mn-ea"/>
                  <a:sym typeface="+mn-lt"/>
                </a:rPr>
                <a:t>WebSocket</a:t>
              </a: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通信协议</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2129109" cy="400110"/>
            </a:xfrm>
            <a:prstGeom prst="rect">
              <a:avLst/>
            </a:prstGeom>
          </p:spPr>
          <p:txBody>
            <a:bodyPr wrap="none">
              <a:spAutoFit/>
            </a:bodyPr>
            <a:lstStyle/>
            <a:p>
              <a:pPr defTabSz="913765">
                <a:spcBef>
                  <a:spcPts val="0"/>
                </a:spcBef>
                <a:spcAft>
                  <a:spcPts val="0"/>
                </a:spcAft>
                <a:defRPr/>
              </a:pPr>
              <a:r>
                <a:rPr lang="en-US" altLang="zh-CN" sz="2000" b="1" kern="0" dirty="0" err="1">
                  <a:solidFill>
                    <a:srgbClr val="376092"/>
                  </a:solidFill>
                  <a:latin typeface="微软雅黑" panose="020B0503020204020204" pitchFamily="34" charset="-122"/>
                  <a:ea typeface="微软雅黑" panose="020B0503020204020204" pitchFamily="34" charset="-122"/>
                  <a:cs typeface="+mn-ea"/>
                  <a:sym typeface="+mn-lt"/>
                </a:rPr>
                <a:t>Websocket</a:t>
              </a: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传输</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03</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pic>
        <p:nvPicPr>
          <p:cNvPr id="5" name="图片 4"/>
          <p:cNvPicPr>
            <a:picLocks noChangeAspect="1"/>
          </p:cNvPicPr>
          <p:nvPr/>
        </p:nvPicPr>
        <p:blipFill>
          <a:blip r:embed="rId1"/>
          <a:stretch>
            <a:fillRect/>
          </a:stretch>
        </p:blipFill>
        <p:spPr>
          <a:xfrm>
            <a:off x="3477600" y="1131590"/>
            <a:ext cx="5455973" cy="340998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任意多边形: 形状 26"/>
          <p:cNvSpPr/>
          <p:nvPr/>
        </p:nvSpPr>
        <p:spPr>
          <a:xfrm>
            <a:off x="3248451" y="1576751"/>
            <a:ext cx="2647097" cy="2645570"/>
          </a:xfrm>
          <a:custGeom>
            <a:avLst/>
            <a:gdLst>
              <a:gd name="connsiteX0" fmla="*/ 975803 w 3529462"/>
              <a:gd name="connsiteY0" fmla="*/ 372698 h 3527426"/>
              <a:gd name="connsiteX1" fmla="*/ 372699 w 3529462"/>
              <a:gd name="connsiteY1" fmla="*/ 975802 h 3527426"/>
              <a:gd name="connsiteX2" fmla="*/ 854256 w 3529462"/>
              <a:gd name="connsiteY2" fmla="*/ 1566653 h 3527426"/>
              <a:gd name="connsiteX3" fmla="*/ 960508 w 3529462"/>
              <a:gd name="connsiteY3" fmla="*/ 1577364 h 3527426"/>
              <a:gd name="connsiteX4" fmla="*/ 975803 w 3529462"/>
              <a:gd name="connsiteY4" fmla="*/ 1575822 h 3527426"/>
              <a:gd name="connsiteX5" fmla="*/ 975803 w 3529462"/>
              <a:gd name="connsiteY5" fmla="*/ 1578906 h 3527426"/>
              <a:gd name="connsiteX6" fmla="*/ 975803 w 3529462"/>
              <a:gd name="connsiteY6" fmla="*/ 1948520 h 3527426"/>
              <a:gd name="connsiteX7" fmla="*/ 975803 w 3529462"/>
              <a:gd name="connsiteY7" fmla="*/ 1951604 h 3527426"/>
              <a:gd name="connsiteX8" fmla="*/ 960506 w 3529462"/>
              <a:gd name="connsiteY8" fmla="*/ 1950062 h 3527426"/>
              <a:gd name="connsiteX9" fmla="*/ 854256 w 3529462"/>
              <a:gd name="connsiteY9" fmla="*/ 1960773 h 3527426"/>
              <a:gd name="connsiteX10" fmla="*/ 372699 w 3529462"/>
              <a:gd name="connsiteY10" fmla="*/ 2551624 h 3527426"/>
              <a:gd name="connsiteX11" fmla="*/ 975803 w 3529462"/>
              <a:gd name="connsiteY11" fmla="*/ 3154728 h 3527426"/>
              <a:gd name="connsiteX12" fmla="*/ 1566654 w 3529462"/>
              <a:gd name="connsiteY12" fmla="*/ 2673171 h 3527426"/>
              <a:gd name="connsiteX13" fmla="*/ 1578208 w 3529462"/>
              <a:gd name="connsiteY13" fmla="*/ 2558561 h 3527426"/>
              <a:gd name="connsiteX14" fmla="*/ 1577857 w 3529462"/>
              <a:gd name="connsiteY14" fmla="*/ 2551624 h 3527426"/>
              <a:gd name="connsiteX15" fmla="*/ 1578030 w 3529462"/>
              <a:gd name="connsiteY15" fmla="*/ 2548195 h 3527426"/>
              <a:gd name="connsiteX16" fmla="*/ 1578561 w 3529462"/>
              <a:gd name="connsiteY16" fmla="*/ 2548195 h 3527426"/>
              <a:gd name="connsiteX17" fmla="*/ 1950901 w 3529462"/>
              <a:gd name="connsiteY17" fmla="*/ 2548195 h 3527426"/>
              <a:gd name="connsiteX18" fmla="*/ 1951432 w 3529462"/>
              <a:gd name="connsiteY18" fmla="*/ 2548195 h 3527426"/>
              <a:gd name="connsiteX19" fmla="*/ 1951605 w 3529462"/>
              <a:gd name="connsiteY19" fmla="*/ 2551624 h 3527426"/>
              <a:gd name="connsiteX20" fmla="*/ 1951255 w 3529462"/>
              <a:gd name="connsiteY20" fmla="*/ 2558561 h 3527426"/>
              <a:gd name="connsiteX21" fmla="*/ 1962809 w 3529462"/>
              <a:gd name="connsiteY21" fmla="*/ 2673171 h 3527426"/>
              <a:gd name="connsiteX22" fmla="*/ 2553660 w 3529462"/>
              <a:gd name="connsiteY22" fmla="*/ 3154728 h 3527426"/>
              <a:gd name="connsiteX23" fmla="*/ 3156764 w 3529462"/>
              <a:gd name="connsiteY23" fmla="*/ 2551624 h 3527426"/>
              <a:gd name="connsiteX24" fmla="*/ 2675206 w 3529462"/>
              <a:gd name="connsiteY24" fmla="*/ 1960773 h 3527426"/>
              <a:gd name="connsiteX25" fmla="*/ 2574043 w 3529462"/>
              <a:gd name="connsiteY25" fmla="*/ 1950575 h 3527426"/>
              <a:gd name="connsiteX26" fmla="*/ 2553660 w 3529462"/>
              <a:gd name="connsiteY26" fmla="*/ 1951604 h 3527426"/>
              <a:gd name="connsiteX27" fmla="*/ 2553660 w 3529462"/>
              <a:gd name="connsiteY27" fmla="*/ 1948520 h 3527426"/>
              <a:gd name="connsiteX28" fmla="*/ 2553660 w 3529462"/>
              <a:gd name="connsiteY28" fmla="*/ 1578906 h 3527426"/>
              <a:gd name="connsiteX29" fmla="*/ 2553660 w 3529462"/>
              <a:gd name="connsiteY29" fmla="*/ 1575822 h 3527426"/>
              <a:gd name="connsiteX30" fmla="*/ 2574041 w 3529462"/>
              <a:gd name="connsiteY30" fmla="*/ 1576851 h 3527426"/>
              <a:gd name="connsiteX31" fmla="*/ 2675206 w 3529462"/>
              <a:gd name="connsiteY31" fmla="*/ 1566653 h 3527426"/>
              <a:gd name="connsiteX32" fmla="*/ 3156764 w 3529462"/>
              <a:gd name="connsiteY32" fmla="*/ 975802 h 3527426"/>
              <a:gd name="connsiteX33" fmla="*/ 2553660 w 3529462"/>
              <a:gd name="connsiteY33" fmla="*/ 372698 h 3527426"/>
              <a:gd name="connsiteX34" fmla="*/ 1962809 w 3529462"/>
              <a:gd name="connsiteY34" fmla="*/ 854256 h 3527426"/>
              <a:gd name="connsiteX35" fmla="*/ 1951255 w 3529462"/>
              <a:gd name="connsiteY35" fmla="*/ 968866 h 3527426"/>
              <a:gd name="connsiteX36" fmla="*/ 1951605 w 3529462"/>
              <a:gd name="connsiteY36" fmla="*/ 975802 h 3527426"/>
              <a:gd name="connsiteX37" fmla="*/ 1951432 w 3529462"/>
              <a:gd name="connsiteY37" fmla="*/ 979231 h 3527426"/>
              <a:gd name="connsiteX38" fmla="*/ 1950901 w 3529462"/>
              <a:gd name="connsiteY38" fmla="*/ 979231 h 3527426"/>
              <a:gd name="connsiteX39" fmla="*/ 1578561 w 3529462"/>
              <a:gd name="connsiteY39" fmla="*/ 979231 h 3527426"/>
              <a:gd name="connsiteX40" fmla="*/ 1578030 w 3529462"/>
              <a:gd name="connsiteY40" fmla="*/ 979231 h 3527426"/>
              <a:gd name="connsiteX41" fmla="*/ 1577857 w 3529462"/>
              <a:gd name="connsiteY41" fmla="*/ 975802 h 3527426"/>
              <a:gd name="connsiteX42" fmla="*/ 1578208 w 3529462"/>
              <a:gd name="connsiteY42" fmla="*/ 968866 h 3527426"/>
              <a:gd name="connsiteX43" fmla="*/ 1566654 w 3529462"/>
              <a:gd name="connsiteY43" fmla="*/ 854256 h 3527426"/>
              <a:gd name="connsiteX44" fmla="*/ 975803 w 3529462"/>
              <a:gd name="connsiteY44" fmla="*/ 372698 h 3527426"/>
              <a:gd name="connsiteX45" fmla="*/ 975803 w 3529462"/>
              <a:gd name="connsiteY45" fmla="*/ 0 h 3527426"/>
              <a:gd name="connsiteX46" fmla="*/ 1665799 w 3529462"/>
              <a:gd name="connsiteY46" fmla="*/ 285806 h 3527426"/>
              <a:gd name="connsiteX47" fmla="*/ 1764731 w 3529462"/>
              <a:gd name="connsiteY47" fmla="*/ 405712 h 3527426"/>
              <a:gd name="connsiteX48" fmla="*/ 1863663 w 3529462"/>
              <a:gd name="connsiteY48" fmla="*/ 285806 h 3527426"/>
              <a:gd name="connsiteX49" fmla="*/ 2553660 w 3529462"/>
              <a:gd name="connsiteY49" fmla="*/ 0 h 3527426"/>
              <a:gd name="connsiteX50" fmla="*/ 3529462 w 3529462"/>
              <a:gd name="connsiteY50" fmla="*/ 975802 h 3527426"/>
              <a:gd name="connsiteX51" fmla="*/ 3243656 w 3529462"/>
              <a:gd name="connsiteY51" fmla="*/ 1665798 h 3527426"/>
              <a:gd name="connsiteX52" fmla="*/ 3124983 w 3529462"/>
              <a:gd name="connsiteY52" fmla="*/ 1763713 h 3527426"/>
              <a:gd name="connsiteX53" fmla="*/ 3243656 w 3529462"/>
              <a:gd name="connsiteY53" fmla="*/ 1861628 h 3527426"/>
              <a:gd name="connsiteX54" fmla="*/ 3529462 w 3529462"/>
              <a:gd name="connsiteY54" fmla="*/ 2551624 h 3527426"/>
              <a:gd name="connsiteX55" fmla="*/ 2553660 w 3529462"/>
              <a:gd name="connsiteY55" fmla="*/ 3527426 h 3527426"/>
              <a:gd name="connsiteX56" fmla="*/ 1863663 w 3529462"/>
              <a:gd name="connsiteY56" fmla="*/ 3241620 h 3527426"/>
              <a:gd name="connsiteX57" fmla="*/ 1764731 w 3529462"/>
              <a:gd name="connsiteY57" fmla="*/ 3121714 h 3527426"/>
              <a:gd name="connsiteX58" fmla="*/ 1665799 w 3529462"/>
              <a:gd name="connsiteY58" fmla="*/ 3241620 h 3527426"/>
              <a:gd name="connsiteX59" fmla="*/ 975803 w 3529462"/>
              <a:gd name="connsiteY59" fmla="*/ 3527426 h 3527426"/>
              <a:gd name="connsiteX60" fmla="*/ 0 w 3529462"/>
              <a:gd name="connsiteY60" fmla="*/ 2551624 h 3527426"/>
              <a:gd name="connsiteX61" fmla="*/ 285806 w 3529462"/>
              <a:gd name="connsiteY61" fmla="*/ 1861628 h 3527426"/>
              <a:gd name="connsiteX62" fmla="*/ 404480 w 3529462"/>
              <a:gd name="connsiteY62" fmla="*/ 1763713 h 3527426"/>
              <a:gd name="connsiteX63" fmla="*/ 285806 w 3529462"/>
              <a:gd name="connsiteY63" fmla="*/ 1665798 h 3527426"/>
              <a:gd name="connsiteX64" fmla="*/ 0 w 3529462"/>
              <a:gd name="connsiteY64" fmla="*/ 975802 h 3527426"/>
              <a:gd name="connsiteX65" fmla="*/ 975803 w 3529462"/>
              <a:gd name="connsiteY65" fmla="*/ 0 h 352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3529462" h="3527426">
                <a:moveTo>
                  <a:pt x="975803" y="372698"/>
                </a:moveTo>
                <a:cubicBezTo>
                  <a:pt x="642718" y="372698"/>
                  <a:pt x="372699" y="642717"/>
                  <a:pt x="372699" y="975802"/>
                </a:cubicBezTo>
                <a:cubicBezTo>
                  <a:pt x="372699" y="1267252"/>
                  <a:pt x="579432" y="1510416"/>
                  <a:pt x="854256" y="1566653"/>
                </a:cubicBezTo>
                <a:lnTo>
                  <a:pt x="960508" y="1577364"/>
                </a:lnTo>
                <a:lnTo>
                  <a:pt x="975803" y="1575822"/>
                </a:lnTo>
                <a:lnTo>
                  <a:pt x="975803" y="1578906"/>
                </a:lnTo>
                <a:lnTo>
                  <a:pt x="975803" y="1948520"/>
                </a:lnTo>
                <a:lnTo>
                  <a:pt x="975803" y="1951604"/>
                </a:lnTo>
                <a:lnTo>
                  <a:pt x="960506" y="1950062"/>
                </a:lnTo>
                <a:lnTo>
                  <a:pt x="854256" y="1960773"/>
                </a:lnTo>
                <a:cubicBezTo>
                  <a:pt x="579432" y="2017010"/>
                  <a:pt x="372699" y="2260175"/>
                  <a:pt x="372699" y="2551624"/>
                </a:cubicBezTo>
                <a:cubicBezTo>
                  <a:pt x="372699" y="2884709"/>
                  <a:pt x="642718" y="3154728"/>
                  <a:pt x="975803" y="3154728"/>
                </a:cubicBezTo>
                <a:cubicBezTo>
                  <a:pt x="1267252" y="3154728"/>
                  <a:pt x="1510417" y="2947995"/>
                  <a:pt x="1566654" y="2673171"/>
                </a:cubicBezTo>
                <a:lnTo>
                  <a:pt x="1578208" y="2558561"/>
                </a:lnTo>
                <a:lnTo>
                  <a:pt x="1577857" y="2551624"/>
                </a:lnTo>
                <a:lnTo>
                  <a:pt x="1578030" y="2548195"/>
                </a:lnTo>
                <a:lnTo>
                  <a:pt x="1578561" y="2548195"/>
                </a:lnTo>
                <a:lnTo>
                  <a:pt x="1950901" y="2548195"/>
                </a:lnTo>
                <a:lnTo>
                  <a:pt x="1951432" y="2548195"/>
                </a:lnTo>
                <a:lnTo>
                  <a:pt x="1951605" y="2551624"/>
                </a:lnTo>
                <a:lnTo>
                  <a:pt x="1951255" y="2558561"/>
                </a:lnTo>
                <a:lnTo>
                  <a:pt x="1962809" y="2673171"/>
                </a:lnTo>
                <a:cubicBezTo>
                  <a:pt x="2019046" y="2947995"/>
                  <a:pt x="2262210" y="3154728"/>
                  <a:pt x="2553660" y="3154728"/>
                </a:cubicBezTo>
                <a:cubicBezTo>
                  <a:pt x="2886745" y="3154728"/>
                  <a:pt x="3156764" y="2884709"/>
                  <a:pt x="3156764" y="2551624"/>
                </a:cubicBezTo>
                <a:cubicBezTo>
                  <a:pt x="3156764" y="2260175"/>
                  <a:pt x="2950030" y="2017010"/>
                  <a:pt x="2675206" y="1960773"/>
                </a:cubicBezTo>
                <a:lnTo>
                  <a:pt x="2574043" y="1950575"/>
                </a:lnTo>
                <a:lnTo>
                  <a:pt x="2553660" y="1951604"/>
                </a:lnTo>
                <a:lnTo>
                  <a:pt x="2553660" y="1948520"/>
                </a:lnTo>
                <a:lnTo>
                  <a:pt x="2553660" y="1578906"/>
                </a:lnTo>
                <a:lnTo>
                  <a:pt x="2553660" y="1575822"/>
                </a:lnTo>
                <a:lnTo>
                  <a:pt x="2574041" y="1576851"/>
                </a:lnTo>
                <a:lnTo>
                  <a:pt x="2675206" y="1566653"/>
                </a:lnTo>
                <a:cubicBezTo>
                  <a:pt x="2950030" y="1510416"/>
                  <a:pt x="3156764" y="1267252"/>
                  <a:pt x="3156764" y="975802"/>
                </a:cubicBezTo>
                <a:cubicBezTo>
                  <a:pt x="3156764" y="642717"/>
                  <a:pt x="2886745" y="372698"/>
                  <a:pt x="2553660" y="372698"/>
                </a:cubicBezTo>
                <a:cubicBezTo>
                  <a:pt x="2262210" y="372698"/>
                  <a:pt x="2019046" y="579432"/>
                  <a:pt x="1962809" y="854256"/>
                </a:cubicBezTo>
                <a:lnTo>
                  <a:pt x="1951255" y="968866"/>
                </a:lnTo>
                <a:lnTo>
                  <a:pt x="1951605" y="975802"/>
                </a:lnTo>
                <a:lnTo>
                  <a:pt x="1951432" y="979231"/>
                </a:lnTo>
                <a:lnTo>
                  <a:pt x="1950901" y="979231"/>
                </a:lnTo>
                <a:lnTo>
                  <a:pt x="1578561" y="979231"/>
                </a:lnTo>
                <a:lnTo>
                  <a:pt x="1578030" y="979231"/>
                </a:lnTo>
                <a:lnTo>
                  <a:pt x="1577857" y="975802"/>
                </a:lnTo>
                <a:lnTo>
                  <a:pt x="1578208" y="968866"/>
                </a:lnTo>
                <a:lnTo>
                  <a:pt x="1566654" y="854256"/>
                </a:lnTo>
                <a:cubicBezTo>
                  <a:pt x="1510417" y="579432"/>
                  <a:pt x="1267252" y="372698"/>
                  <a:pt x="975803" y="372698"/>
                </a:cubicBezTo>
                <a:close/>
                <a:moveTo>
                  <a:pt x="975803" y="0"/>
                </a:moveTo>
                <a:cubicBezTo>
                  <a:pt x="1245263" y="0"/>
                  <a:pt x="1489214" y="109221"/>
                  <a:pt x="1665799" y="285806"/>
                </a:cubicBezTo>
                <a:lnTo>
                  <a:pt x="1764731" y="405712"/>
                </a:lnTo>
                <a:lnTo>
                  <a:pt x="1863663" y="285806"/>
                </a:lnTo>
                <a:cubicBezTo>
                  <a:pt x="2040249" y="109221"/>
                  <a:pt x="2284199" y="0"/>
                  <a:pt x="2553660" y="0"/>
                </a:cubicBezTo>
                <a:cubicBezTo>
                  <a:pt x="3092581" y="0"/>
                  <a:pt x="3529462" y="436882"/>
                  <a:pt x="3529462" y="975802"/>
                </a:cubicBezTo>
                <a:cubicBezTo>
                  <a:pt x="3529462" y="1245262"/>
                  <a:pt x="3420242" y="1489213"/>
                  <a:pt x="3243656" y="1665798"/>
                </a:cubicBezTo>
                <a:lnTo>
                  <a:pt x="3124983" y="1763713"/>
                </a:lnTo>
                <a:lnTo>
                  <a:pt x="3243656" y="1861628"/>
                </a:lnTo>
                <a:cubicBezTo>
                  <a:pt x="3420242" y="2038214"/>
                  <a:pt x="3529462" y="2282164"/>
                  <a:pt x="3529462" y="2551624"/>
                </a:cubicBezTo>
                <a:cubicBezTo>
                  <a:pt x="3529462" y="3090545"/>
                  <a:pt x="3092581" y="3527426"/>
                  <a:pt x="2553660" y="3527426"/>
                </a:cubicBezTo>
                <a:cubicBezTo>
                  <a:pt x="2284199" y="3527426"/>
                  <a:pt x="2040249" y="3418206"/>
                  <a:pt x="1863663" y="3241620"/>
                </a:cubicBezTo>
                <a:lnTo>
                  <a:pt x="1764731" y="3121714"/>
                </a:lnTo>
                <a:lnTo>
                  <a:pt x="1665799" y="3241620"/>
                </a:lnTo>
                <a:cubicBezTo>
                  <a:pt x="1489214" y="3418206"/>
                  <a:pt x="1245263" y="3527426"/>
                  <a:pt x="975803" y="3527426"/>
                </a:cubicBezTo>
                <a:cubicBezTo>
                  <a:pt x="436882" y="3527426"/>
                  <a:pt x="0" y="3090545"/>
                  <a:pt x="0" y="2551624"/>
                </a:cubicBezTo>
                <a:cubicBezTo>
                  <a:pt x="0" y="2282164"/>
                  <a:pt x="109221" y="2038214"/>
                  <a:pt x="285806" y="1861628"/>
                </a:cubicBezTo>
                <a:lnTo>
                  <a:pt x="404480" y="1763713"/>
                </a:lnTo>
                <a:lnTo>
                  <a:pt x="285806" y="1665798"/>
                </a:lnTo>
                <a:cubicBezTo>
                  <a:pt x="109221" y="1489213"/>
                  <a:pt x="0" y="1245262"/>
                  <a:pt x="0" y="975802"/>
                </a:cubicBezTo>
                <a:cubicBezTo>
                  <a:pt x="0" y="436882"/>
                  <a:pt x="436882" y="0"/>
                  <a:pt x="975803" y="0"/>
                </a:cubicBezTo>
                <a:close/>
              </a:path>
            </a:pathLst>
          </a:custGeom>
          <a:solidFill>
            <a:srgbClr val="DDDDDD"/>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9" name="椭圆 8"/>
          <p:cNvSpPr/>
          <p:nvPr/>
        </p:nvSpPr>
        <p:spPr>
          <a:xfrm>
            <a:off x="3670678" y="2108150"/>
            <a:ext cx="619253" cy="619253"/>
          </a:xfrm>
          <a:prstGeom prst="ellipse">
            <a:avLst/>
          </a:prstGeom>
          <a:solidFill>
            <a:srgbClr val="376092"/>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10" name="椭圆 9"/>
          <p:cNvSpPr/>
          <p:nvPr/>
        </p:nvSpPr>
        <p:spPr>
          <a:xfrm>
            <a:off x="4854071" y="2108150"/>
            <a:ext cx="619253" cy="619253"/>
          </a:xfrm>
          <a:prstGeom prst="ellipse">
            <a:avLst/>
          </a:prstGeom>
          <a:solidFill>
            <a:srgbClr val="376092"/>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11" name="椭圆 10"/>
          <p:cNvSpPr/>
          <p:nvPr/>
        </p:nvSpPr>
        <p:spPr>
          <a:xfrm>
            <a:off x="4854071" y="3290017"/>
            <a:ext cx="619253" cy="619253"/>
          </a:xfrm>
          <a:prstGeom prst="ellipse">
            <a:avLst/>
          </a:prstGeom>
          <a:solidFill>
            <a:srgbClr val="376092"/>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12" name="椭圆 11"/>
          <p:cNvSpPr/>
          <p:nvPr/>
        </p:nvSpPr>
        <p:spPr>
          <a:xfrm>
            <a:off x="3670678" y="3290017"/>
            <a:ext cx="619253" cy="619253"/>
          </a:xfrm>
          <a:prstGeom prst="ellipse">
            <a:avLst/>
          </a:prstGeom>
          <a:solidFill>
            <a:srgbClr val="376092"/>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grpSp>
        <p:nvGrpSpPr>
          <p:cNvPr id="14" name="组合 13"/>
          <p:cNvGrpSpPr/>
          <p:nvPr/>
        </p:nvGrpSpPr>
        <p:grpSpPr>
          <a:xfrm>
            <a:off x="6112301" y="1308200"/>
            <a:ext cx="2944272" cy="1399428"/>
            <a:chOff x="6818242" y="1725490"/>
            <a:chExt cx="3925696" cy="1865906"/>
          </a:xfrm>
        </p:grpSpPr>
        <p:sp>
          <p:nvSpPr>
            <p:cNvPr id="15" name="文本框 6"/>
            <p:cNvSpPr txBox="1"/>
            <p:nvPr/>
          </p:nvSpPr>
          <p:spPr>
            <a:xfrm>
              <a:off x="6818242" y="2046869"/>
              <a:ext cx="3925696" cy="154452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650"/>
                </a:lnSpc>
              </a:pP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 对于文本信息，后端根据空格分离接收者的相关信息和被发送的信息，并将信息存入数据库</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nSpc>
                  <a:spcPts val="1650"/>
                </a:lnSpc>
              </a:pP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 对于图片和语音信息，后端用字节数组的前两个元素获取接收者和消息类型，字节数组的其他部分存入数据库当中</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16" name="文本框 7"/>
            <p:cNvSpPr txBox="1"/>
            <p:nvPr/>
          </p:nvSpPr>
          <p:spPr>
            <a:xfrm>
              <a:off x="6818242" y="1725490"/>
              <a:ext cx="3061596"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a:defRPr/>
              </a:pP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后端对数据的解析 </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grpSp>
        <p:nvGrpSpPr>
          <p:cNvPr id="17" name="组合 16"/>
          <p:cNvGrpSpPr/>
          <p:nvPr/>
        </p:nvGrpSpPr>
        <p:grpSpPr>
          <a:xfrm>
            <a:off x="6092226" y="3341483"/>
            <a:ext cx="2944270" cy="1617436"/>
            <a:chOff x="6818242" y="1725490"/>
            <a:chExt cx="3925693" cy="2156584"/>
          </a:xfrm>
        </p:grpSpPr>
        <p:sp>
          <p:nvSpPr>
            <p:cNvPr id="18" name="文本框 6"/>
            <p:cNvSpPr txBox="1"/>
            <p:nvPr/>
          </p:nvSpPr>
          <p:spPr>
            <a:xfrm>
              <a:off x="6818242" y="2046869"/>
              <a:ext cx="3925693" cy="183520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对于文本信息，前端根据空格分离发送者的相关信息，时间和被发送的信息</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对于图片和语音信息，前端用字节数组的前两个元素获取接收者和消息类型</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通过比较发送者和自身的信息，判断该消息是否为自己所发，从而确定消息显示的位置</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19" name="文本框 7"/>
            <p:cNvSpPr txBox="1"/>
            <p:nvPr/>
          </p:nvSpPr>
          <p:spPr>
            <a:xfrm>
              <a:off x="6818242" y="1725490"/>
              <a:ext cx="3157606"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a:defRPr/>
              </a:pP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前端对数据的解析 </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grpSp>
        <p:nvGrpSpPr>
          <p:cNvPr id="20" name="组合 19"/>
          <p:cNvGrpSpPr/>
          <p:nvPr/>
        </p:nvGrpSpPr>
        <p:grpSpPr>
          <a:xfrm>
            <a:off x="122008" y="1359468"/>
            <a:ext cx="2984530" cy="1602259"/>
            <a:chOff x="5302629" y="1725490"/>
            <a:chExt cx="3979373" cy="2136348"/>
          </a:xfrm>
        </p:grpSpPr>
        <p:sp>
          <p:nvSpPr>
            <p:cNvPr id="21" name="文本框 6"/>
            <p:cNvSpPr txBox="1"/>
            <p:nvPr/>
          </p:nvSpPr>
          <p:spPr>
            <a:xfrm>
              <a:off x="5629946" y="2026634"/>
              <a:ext cx="3652056" cy="1835204"/>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lnSpc>
                  <a:spcPts val="1650"/>
                </a:lnSpc>
              </a:pP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 对于文本信息，前端在信息前添加了接收者的相关信息，以一个空格分隔</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 对于图片和语音信息，前端用字节数组的第一个元素和第二个元素存储接收者的相关信息以及图片和语音的标识</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endPar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22" name="文本框 7"/>
            <p:cNvSpPr txBox="1"/>
            <p:nvPr/>
          </p:nvSpPr>
          <p:spPr>
            <a:xfrm>
              <a:off x="5302629" y="1725490"/>
              <a:ext cx="3926695"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685800">
                <a:defRPr/>
              </a:pP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前端传给后端时的信息包装 </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grpSp>
        <p:nvGrpSpPr>
          <p:cNvPr id="23" name="组合 22"/>
          <p:cNvGrpSpPr/>
          <p:nvPr/>
        </p:nvGrpSpPr>
        <p:grpSpPr>
          <a:xfrm>
            <a:off x="107503" y="3438204"/>
            <a:ext cx="2945022" cy="1399428"/>
            <a:chOff x="5302629" y="1725490"/>
            <a:chExt cx="3926696" cy="1865906"/>
          </a:xfrm>
        </p:grpSpPr>
        <p:sp>
          <p:nvSpPr>
            <p:cNvPr id="24" name="文本框 6"/>
            <p:cNvSpPr txBox="1"/>
            <p:nvPr/>
          </p:nvSpPr>
          <p:spPr>
            <a:xfrm>
              <a:off x="5302629" y="2046869"/>
              <a:ext cx="3926696" cy="154452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650"/>
                </a:lnSpc>
              </a:pP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 对于文本信息，后端在信息前添加发送者的相关信息和后端处理信息的时间，以空格分隔</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nSpc>
                  <a:spcPts val="1650"/>
                </a:lnSpc>
              </a:pP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 对于图片和语音信息，后端用字节数组的前两个元素存储发送者的相关信息以及图片和语音的标识</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25" name="文本框 7"/>
            <p:cNvSpPr txBox="1"/>
            <p:nvPr/>
          </p:nvSpPr>
          <p:spPr>
            <a:xfrm>
              <a:off x="5954778" y="1725490"/>
              <a:ext cx="3274545"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685800">
                <a:defRPr/>
              </a:pP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后端传给前端时的信息包装 </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sp>
        <p:nvSpPr>
          <p:cNvPr id="32" name="椭圆 27"/>
          <p:cNvSpPr/>
          <p:nvPr/>
        </p:nvSpPr>
        <p:spPr>
          <a:xfrm>
            <a:off x="3827096" y="2264751"/>
            <a:ext cx="306416" cy="306052"/>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382" h="605663">
                <a:moveTo>
                  <a:pt x="303279" y="208701"/>
                </a:moveTo>
                <a:cubicBezTo>
                  <a:pt x="252219" y="208701"/>
                  <a:pt x="210907" y="250140"/>
                  <a:pt x="210907" y="300943"/>
                </a:cubicBezTo>
                <a:cubicBezTo>
                  <a:pt x="210907" y="351838"/>
                  <a:pt x="252405" y="393092"/>
                  <a:pt x="303279" y="393092"/>
                </a:cubicBezTo>
                <a:cubicBezTo>
                  <a:pt x="354153" y="393092"/>
                  <a:pt x="395558" y="351746"/>
                  <a:pt x="395558" y="300943"/>
                </a:cubicBezTo>
                <a:cubicBezTo>
                  <a:pt x="395558" y="249955"/>
                  <a:pt x="354246" y="208701"/>
                  <a:pt x="303279" y="208701"/>
                </a:cubicBezTo>
                <a:close/>
                <a:moveTo>
                  <a:pt x="303279" y="158176"/>
                </a:moveTo>
                <a:cubicBezTo>
                  <a:pt x="382097" y="158176"/>
                  <a:pt x="446339" y="222143"/>
                  <a:pt x="446339" y="301036"/>
                </a:cubicBezTo>
                <a:cubicBezTo>
                  <a:pt x="446339" y="379928"/>
                  <a:pt x="382190" y="443895"/>
                  <a:pt x="303279" y="443895"/>
                </a:cubicBezTo>
                <a:cubicBezTo>
                  <a:pt x="224276" y="443895"/>
                  <a:pt x="160126" y="379743"/>
                  <a:pt x="160126" y="301036"/>
                </a:cubicBezTo>
                <a:cubicBezTo>
                  <a:pt x="160126" y="222143"/>
                  <a:pt x="224369" y="158176"/>
                  <a:pt x="303279" y="158176"/>
                </a:cubicBezTo>
                <a:close/>
                <a:moveTo>
                  <a:pt x="303301" y="60649"/>
                </a:moveTo>
                <a:lnTo>
                  <a:pt x="240162" y="123685"/>
                </a:lnTo>
                <a:cubicBezTo>
                  <a:pt x="234962" y="128876"/>
                  <a:pt x="228463" y="131472"/>
                  <a:pt x="222056" y="131472"/>
                </a:cubicBezTo>
                <a:lnTo>
                  <a:pt x="131711" y="131472"/>
                </a:lnTo>
                <a:lnTo>
                  <a:pt x="131711" y="221669"/>
                </a:lnTo>
                <a:cubicBezTo>
                  <a:pt x="131711" y="228066"/>
                  <a:pt x="129111" y="234555"/>
                  <a:pt x="123911" y="239746"/>
                </a:cubicBezTo>
                <a:lnTo>
                  <a:pt x="60586" y="302875"/>
                </a:lnTo>
                <a:lnTo>
                  <a:pt x="123725" y="365911"/>
                </a:lnTo>
                <a:cubicBezTo>
                  <a:pt x="128925" y="371102"/>
                  <a:pt x="131525" y="377498"/>
                  <a:pt x="131525" y="383987"/>
                </a:cubicBezTo>
                <a:lnTo>
                  <a:pt x="131525" y="474184"/>
                </a:lnTo>
                <a:lnTo>
                  <a:pt x="221963" y="474184"/>
                </a:lnTo>
                <a:cubicBezTo>
                  <a:pt x="228370" y="474184"/>
                  <a:pt x="234777" y="476780"/>
                  <a:pt x="239976" y="481971"/>
                </a:cubicBezTo>
                <a:lnTo>
                  <a:pt x="303301" y="545100"/>
                </a:lnTo>
                <a:lnTo>
                  <a:pt x="366441" y="482064"/>
                </a:lnTo>
                <a:cubicBezTo>
                  <a:pt x="371641" y="476872"/>
                  <a:pt x="378047" y="474277"/>
                  <a:pt x="384454" y="474277"/>
                </a:cubicBezTo>
                <a:lnTo>
                  <a:pt x="474892" y="474277"/>
                </a:lnTo>
                <a:lnTo>
                  <a:pt x="474892" y="384080"/>
                </a:lnTo>
                <a:cubicBezTo>
                  <a:pt x="474892" y="377683"/>
                  <a:pt x="477492" y="371194"/>
                  <a:pt x="482692" y="366003"/>
                </a:cubicBezTo>
                <a:lnTo>
                  <a:pt x="545924" y="302875"/>
                </a:lnTo>
                <a:lnTo>
                  <a:pt x="482784" y="239839"/>
                </a:lnTo>
                <a:cubicBezTo>
                  <a:pt x="477585" y="234647"/>
                  <a:pt x="474985" y="228251"/>
                  <a:pt x="474985" y="221762"/>
                </a:cubicBezTo>
                <a:lnTo>
                  <a:pt x="474985" y="131565"/>
                </a:lnTo>
                <a:lnTo>
                  <a:pt x="384640" y="131565"/>
                </a:lnTo>
                <a:cubicBezTo>
                  <a:pt x="378140" y="131565"/>
                  <a:pt x="371733" y="128969"/>
                  <a:pt x="366534" y="123778"/>
                </a:cubicBezTo>
                <a:close/>
                <a:moveTo>
                  <a:pt x="303290" y="0"/>
                </a:moveTo>
                <a:cubicBezTo>
                  <a:pt x="309755" y="0"/>
                  <a:pt x="316208" y="2573"/>
                  <a:pt x="321315" y="7718"/>
                </a:cubicBezTo>
                <a:lnTo>
                  <a:pt x="394854" y="81136"/>
                </a:lnTo>
                <a:lnTo>
                  <a:pt x="499405" y="81136"/>
                </a:lnTo>
                <a:cubicBezTo>
                  <a:pt x="513611" y="81136"/>
                  <a:pt x="525218" y="92723"/>
                  <a:pt x="525218" y="106999"/>
                </a:cubicBezTo>
                <a:lnTo>
                  <a:pt x="525218" y="211380"/>
                </a:lnTo>
                <a:lnTo>
                  <a:pt x="598757" y="284798"/>
                </a:lnTo>
                <a:cubicBezTo>
                  <a:pt x="608785" y="294810"/>
                  <a:pt x="609063" y="310754"/>
                  <a:pt x="598757" y="320951"/>
                </a:cubicBezTo>
                <a:lnTo>
                  <a:pt x="525218" y="394369"/>
                </a:lnTo>
                <a:lnTo>
                  <a:pt x="525218" y="498657"/>
                </a:lnTo>
                <a:cubicBezTo>
                  <a:pt x="525218" y="512840"/>
                  <a:pt x="513611" y="524520"/>
                  <a:pt x="499405" y="524520"/>
                </a:cubicBezTo>
                <a:lnTo>
                  <a:pt x="394854" y="524520"/>
                </a:lnTo>
                <a:lnTo>
                  <a:pt x="321315" y="597939"/>
                </a:lnTo>
                <a:cubicBezTo>
                  <a:pt x="310358" y="608877"/>
                  <a:pt x="294852" y="607579"/>
                  <a:pt x="285195" y="597939"/>
                </a:cubicBezTo>
                <a:lnTo>
                  <a:pt x="211656" y="524520"/>
                </a:lnTo>
                <a:lnTo>
                  <a:pt x="107198" y="524520"/>
                </a:lnTo>
                <a:cubicBezTo>
                  <a:pt x="92898" y="524520"/>
                  <a:pt x="81292" y="512840"/>
                  <a:pt x="81292" y="498657"/>
                </a:cubicBezTo>
                <a:lnTo>
                  <a:pt x="81292" y="394369"/>
                </a:lnTo>
                <a:lnTo>
                  <a:pt x="7660" y="320951"/>
                </a:lnTo>
                <a:cubicBezTo>
                  <a:pt x="-2368" y="310939"/>
                  <a:pt x="-2739" y="295180"/>
                  <a:pt x="7660" y="284798"/>
                </a:cubicBezTo>
                <a:lnTo>
                  <a:pt x="81199" y="211380"/>
                </a:lnTo>
                <a:lnTo>
                  <a:pt x="81199" y="107092"/>
                </a:lnTo>
                <a:cubicBezTo>
                  <a:pt x="81199" y="92909"/>
                  <a:pt x="92806" y="81229"/>
                  <a:pt x="107012" y="81229"/>
                </a:cubicBezTo>
                <a:lnTo>
                  <a:pt x="211656" y="81229"/>
                </a:lnTo>
                <a:lnTo>
                  <a:pt x="285195" y="7718"/>
                </a:lnTo>
                <a:cubicBezTo>
                  <a:pt x="290349" y="2573"/>
                  <a:pt x="296825" y="0"/>
                  <a:pt x="30329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33" name="椭圆 28"/>
          <p:cNvSpPr/>
          <p:nvPr/>
        </p:nvSpPr>
        <p:spPr>
          <a:xfrm>
            <a:off x="5010489" y="2308200"/>
            <a:ext cx="306416" cy="219155"/>
          </a:xfrm>
          <a:custGeom>
            <a:avLst/>
            <a:gdLst>
              <a:gd name="connsiteX0" fmla="*/ 392255 w 606573"/>
              <a:gd name="connsiteY0" fmla="*/ 160452 h 433836"/>
              <a:gd name="connsiteX1" fmla="*/ 407034 w 606573"/>
              <a:gd name="connsiteY1" fmla="*/ 166594 h 433836"/>
              <a:gd name="connsiteX2" fmla="*/ 407034 w 606573"/>
              <a:gd name="connsiteY2" fmla="*/ 196109 h 433836"/>
              <a:gd name="connsiteX3" fmla="*/ 277772 w 606573"/>
              <a:gd name="connsiteY3" fmla="*/ 325177 h 433836"/>
              <a:gd name="connsiteX4" fmla="*/ 262992 w 606573"/>
              <a:gd name="connsiteY4" fmla="*/ 331319 h 433836"/>
              <a:gd name="connsiteX5" fmla="*/ 248138 w 606573"/>
              <a:gd name="connsiteY5" fmla="*/ 325177 h 433836"/>
              <a:gd name="connsiteX6" fmla="*/ 189096 w 606573"/>
              <a:gd name="connsiteY6" fmla="*/ 266223 h 433836"/>
              <a:gd name="connsiteX7" fmla="*/ 189096 w 606573"/>
              <a:gd name="connsiteY7" fmla="*/ 236709 h 433836"/>
              <a:gd name="connsiteX8" fmla="*/ 203950 w 606573"/>
              <a:gd name="connsiteY8" fmla="*/ 230567 h 433836"/>
              <a:gd name="connsiteX9" fmla="*/ 218729 w 606573"/>
              <a:gd name="connsiteY9" fmla="*/ 236709 h 433836"/>
              <a:gd name="connsiteX10" fmla="*/ 262992 w 606573"/>
              <a:gd name="connsiteY10" fmla="*/ 280905 h 433836"/>
              <a:gd name="connsiteX11" fmla="*/ 377476 w 606573"/>
              <a:gd name="connsiteY11" fmla="*/ 166594 h 433836"/>
              <a:gd name="connsiteX12" fmla="*/ 392255 w 606573"/>
              <a:gd name="connsiteY12" fmla="*/ 160452 h 433836"/>
              <a:gd name="connsiteX13" fmla="*/ 392252 w 606573"/>
              <a:gd name="connsiteY13" fmla="*/ 159881 h 433836"/>
              <a:gd name="connsiteX14" fmla="*/ 377121 w 606573"/>
              <a:gd name="connsiteY14" fmla="*/ 166174 h 433836"/>
              <a:gd name="connsiteX15" fmla="*/ 262983 w 606573"/>
              <a:gd name="connsiteY15" fmla="*/ 280111 h 433836"/>
              <a:gd name="connsiteX16" fmla="*/ 219084 w 606573"/>
              <a:gd name="connsiteY16" fmla="*/ 236289 h 433836"/>
              <a:gd name="connsiteX17" fmla="*/ 188767 w 606573"/>
              <a:gd name="connsiteY17" fmla="*/ 236289 h 433836"/>
              <a:gd name="connsiteX18" fmla="*/ 188767 w 606573"/>
              <a:gd name="connsiteY18" fmla="*/ 266552 h 433836"/>
              <a:gd name="connsiteX19" fmla="*/ 247825 w 606573"/>
              <a:gd name="connsiteY19" fmla="*/ 325506 h 433836"/>
              <a:gd name="connsiteX20" fmla="*/ 262983 w 606573"/>
              <a:gd name="connsiteY20" fmla="*/ 331798 h 433836"/>
              <a:gd name="connsiteX21" fmla="*/ 278141 w 606573"/>
              <a:gd name="connsiteY21" fmla="*/ 325506 h 433836"/>
              <a:gd name="connsiteX22" fmla="*/ 407438 w 606573"/>
              <a:gd name="connsiteY22" fmla="*/ 196437 h 433836"/>
              <a:gd name="connsiteX23" fmla="*/ 407438 w 606573"/>
              <a:gd name="connsiteY23" fmla="*/ 166174 h 433836"/>
              <a:gd name="connsiteX24" fmla="*/ 392252 w 606573"/>
              <a:gd name="connsiteY24" fmla="*/ 159881 h 433836"/>
              <a:gd name="connsiteX25" fmla="*/ 392255 w 606573"/>
              <a:gd name="connsiteY25" fmla="*/ 159478 h 433836"/>
              <a:gd name="connsiteX26" fmla="*/ 407785 w 606573"/>
              <a:gd name="connsiteY26" fmla="*/ 165845 h 433836"/>
              <a:gd name="connsiteX27" fmla="*/ 407785 w 606573"/>
              <a:gd name="connsiteY27" fmla="*/ 196858 h 433836"/>
              <a:gd name="connsiteX28" fmla="*/ 278447 w 606573"/>
              <a:gd name="connsiteY28" fmla="*/ 325926 h 433836"/>
              <a:gd name="connsiteX29" fmla="*/ 262992 w 606573"/>
              <a:gd name="connsiteY29" fmla="*/ 332293 h 433836"/>
              <a:gd name="connsiteX30" fmla="*/ 247463 w 606573"/>
              <a:gd name="connsiteY30" fmla="*/ 325926 h 433836"/>
              <a:gd name="connsiteX31" fmla="*/ 188420 w 606573"/>
              <a:gd name="connsiteY31" fmla="*/ 266972 h 433836"/>
              <a:gd name="connsiteX32" fmla="*/ 188420 w 606573"/>
              <a:gd name="connsiteY32" fmla="*/ 235960 h 433836"/>
              <a:gd name="connsiteX33" fmla="*/ 203950 w 606573"/>
              <a:gd name="connsiteY33" fmla="*/ 229593 h 433836"/>
              <a:gd name="connsiteX34" fmla="*/ 219405 w 606573"/>
              <a:gd name="connsiteY34" fmla="*/ 235960 h 433836"/>
              <a:gd name="connsiteX35" fmla="*/ 262992 w 606573"/>
              <a:gd name="connsiteY35" fmla="*/ 279482 h 433836"/>
              <a:gd name="connsiteX36" fmla="*/ 376725 w 606573"/>
              <a:gd name="connsiteY36" fmla="*/ 165845 h 433836"/>
              <a:gd name="connsiteX37" fmla="*/ 392255 w 606573"/>
              <a:gd name="connsiteY37" fmla="*/ 159478 h 433836"/>
              <a:gd name="connsiteX38" fmla="*/ 368791 w 606573"/>
              <a:gd name="connsiteY38" fmla="*/ 43743 h 433836"/>
              <a:gd name="connsiteX39" fmla="*/ 271547 w 606573"/>
              <a:gd name="connsiteY39" fmla="*/ 96250 h 433836"/>
              <a:gd name="connsiteX40" fmla="*/ 258567 w 606573"/>
              <a:gd name="connsiteY40" fmla="*/ 103216 h 433836"/>
              <a:gd name="connsiteX41" fmla="*/ 249713 w 606573"/>
              <a:gd name="connsiteY41" fmla="*/ 100519 h 433836"/>
              <a:gd name="connsiteX42" fmla="*/ 199740 w 606573"/>
              <a:gd name="connsiteY42" fmla="*/ 84640 h 433836"/>
              <a:gd name="connsiteX43" fmla="*/ 196889 w 606573"/>
              <a:gd name="connsiteY43" fmla="*/ 84640 h 433836"/>
              <a:gd name="connsiteX44" fmla="*/ 129734 w 606573"/>
              <a:gd name="connsiteY44" fmla="*/ 112354 h 433836"/>
              <a:gd name="connsiteX45" fmla="*/ 101146 w 606573"/>
              <a:gd name="connsiteY45" fmla="*/ 179242 h 433836"/>
              <a:gd name="connsiteX46" fmla="*/ 102647 w 606573"/>
              <a:gd name="connsiteY46" fmla="*/ 196994 h 433836"/>
              <a:gd name="connsiteX47" fmla="*/ 94318 w 606573"/>
              <a:gd name="connsiteY47" fmla="*/ 213622 h 433836"/>
              <a:gd name="connsiteX48" fmla="*/ 43896 w 606573"/>
              <a:gd name="connsiteY48" fmla="*/ 296240 h 433836"/>
              <a:gd name="connsiteX49" fmla="*/ 71208 w 606573"/>
              <a:gd name="connsiteY49" fmla="*/ 362079 h 433836"/>
              <a:gd name="connsiteX50" fmla="*/ 138363 w 606573"/>
              <a:gd name="connsiteY50" fmla="*/ 390093 h 433836"/>
              <a:gd name="connsiteX51" fmla="*/ 465059 w 606573"/>
              <a:gd name="connsiteY51" fmla="*/ 390093 h 433836"/>
              <a:gd name="connsiteX52" fmla="*/ 534540 w 606573"/>
              <a:gd name="connsiteY52" fmla="*/ 361031 h 433836"/>
              <a:gd name="connsiteX53" fmla="*/ 562677 w 606573"/>
              <a:gd name="connsiteY53" fmla="*/ 292794 h 433836"/>
              <a:gd name="connsiteX54" fmla="*/ 542869 w 606573"/>
              <a:gd name="connsiteY54" fmla="*/ 234970 h 433836"/>
              <a:gd name="connsiteX55" fmla="*/ 493496 w 606573"/>
              <a:gd name="connsiteY55" fmla="*/ 200964 h 433836"/>
              <a:gd name="connsiteX56" fmla="*/ 482617 w 606573"/>
              <a:gd name="connsiteY56" fmla="*/ 182837 h 433836"/>
              <a:gd name="connsiteX57" fmla="*/ 484943 w 606573"/>
              <a:gd name="connsiteY57" fmla="*/ 159692 h 433836"/>
              <a:gd name="connsiteX58" fmla="*/ 368791 w 606573"/>
              <a:gd name="connsiteY58" fmla="*/ 43743 h 433836"/>
              <a:gd name="connsiteX59" fmla="*/ 368752 w 606573"/>
              <a:gd name="connsiteY59" fmla="*/ 43198 h 433836"/>
              <a:gd name="connsiteX60" fmla="*/ 485352 w 606573"/>
              <a:gd name="connsiteY60" fmla="*/ 159687 h 433836"/>
              <a:gd name="connsiteX61" fmla="*/ 483026 w 606573"/>
              <a:gd name="connsiteY61" fmla="*/ 182910 h 433836"/>
              <a:gd name="connsiteX62" fmla="*/ 493605 w 606573"/>
              <a:gd name="connsiteY62" fmla="*/ 200514 h 433836"/>
              <a:gd name="connsiteX63" fmla="*/ 543239 w 606573"/>
              <a:gd name="connsiteY63" fmla="*/ 234721 h 433836"/>
              <a:gd name="connsiteX64" fmla="*/ 544806 w 606573"/>
              <a:gd name="connsiteY64" fmla="*/ 237624 h 433836"/>
              <a:gd name="connsiteX65" fmla="*/ 562649 w 606573"/>
              <a:gd name="connsiteY65" fmla="*/ 289854 h 433836"/>
              <a:gd name="connsiteX66" fmla="*/ 563160 w 606573"/>
              <a:gd name="connsiteY66" fmla="*/ 292806 h 433836"/>
              <a:gd name="connsiteX67" fmla="*/ 465018 w 606573"/>
              <a:gd name="connsiteY67" fmla="*/ 390567 h 433836"/>
              <a:gd name="connsiteX68" fmla="*/ 138329 w 606573"/>
              <a:gd name="connsiteY68" fmla="*/ 390567 h 433836"/>
              <a:gd name="connsiteX69" fmla="*/ 43338 w 606573"/>
              <a:gd name="connsiteY69" fmla="*/ 296252 h 433836"/>
              <a:gd name="connsiteX70" fmla="*/ 94060 w 606573"/>
              <a:gd name="connsiteY70" fmla="*/ 213174 h 433836"/>
              <a:gd name="connsiteX71" fmla="*/ 102163 w 606573"/>
              <a:gd name="connsiteY71" fmla="*/ 197068 h 433836"/>
              <a:gd name="connsiteX72" fmla="*/ 100663 w 606573"/>
              <a:gd name="connsiteY72" fmla="*/ 179239 h 433836"/>
              <a:gd name="connsiteX73" fmla="*/ 196854 w 606573"/>
              <a:gd name="connsiteY73" fmla="*/ 84100 h 433836"/>
              <a:gd name="connsiteX74" fmla="*/ 199705 w 606573"/>
              <a:gd name="connsiteY74" fmla="*/ 84100 h 433836"/>
              <a:gd name="connsiteX75" fmla="*/ 249976 w 606573"/>
              <a:gd name="connsiteY75" fmla="*/ 100057 h 433836"/>
              <a:gd name="connsiteX76" fmla="*/ 258530 w 606573"/>
              <a:gd name="connsiteY76" fmla="*/ 102678 h 433836"/>
              <a:gd name="connsiteX77" fmla="*/ 271060 w 606573"/>
              <a:gd name="connsiteY77" fmla="*/ 95936 h 433836"/>
              <a:gd name="connsiteX78" fmla="*/ 312393 w 606573"/>
              <a:gd name="connsiteY78" fmla="*/ 57684 h 433836"/>
              <a:gd name="connsiteX79" fmla="*/ 317254 w 606573"/>
              <a:gd name="connsiteY79" fmla="*/ 55742 h 433836"/>
              <a:gd name="connsiteX80" fmla="*/ 365369 w 606573"/>
              <a:gd name="connsiteY80" fmla="*/ 43631 h 433836"/>
              <a:gd name="connsiteX81" fmla="*/ 368791 w 606573"/>
              <a:gd name="connsiteY81" fmla="*/ 42769 h 433836"/>
              <a:gd name="connsiteX82" fmla="*/ 365369 w 606573"/>
              <a:gd name="connsiteY82" fmla="*/ 43631 h 433836"/>
              <a:gd name="connsiteX83" fmla="*/ 339169 w 606573"/>
              <a:gd name="connsiteY83" fmla="*/ 46982 h 433836"/>
              <a:gd name="connsiteX84" fmla="*/ 317254 w 606573"/>
              <a:gd name="connsiteY84" fmla="*/ 55742 h 433836"/>
              <a:gd name="connsiteX85" fmla="*/ 313032 w 606573"/>
              <a:gd name="connsiteY85" fmla="*/ 56804 h 433836"/>
              <a:gd name="connsiteX86" fmla="*/ 270722 w 606573"/>
              <a:gd name="connsiteY86" fmla="*/ 95726 h 433836"/>
              <a:gd name="connsiteX87" fmla="*/ 258567 w 606573"/>
              <a:gd name="connsiteY87" fmla="*/ 102242 h 433836"/>
              <a:gd name="connsiteX88" fmla="*/ 250238 w 606573"/>
              <a:gd name="connsiteY88" fmla="*/ 99695 h 433836"/>
              <a:gd name="connsiteX89" fmla="*/ 199740 w 606573"/>
              <a:gd name="connsiteY89" fmla="*/ 83666 h 433836"/>
              <a:gd name="connsiteX90" fmla="*/ 196889 w 606573"/>
              <a:gd name="connsiteY90" fmla="*/ 83591 h 433836"/>
              <a:gd name="connsiteX91" fmla="*/ 129059 w 606573"/>
              <a:gd name="connsiteY91" fmla="*/ 111680 h 433836"/>
              <a:gd name="connsiteX92" fmla="*/ 100171 w 606573"/>
              <a:gd name="connsiteY92" fmla="*/ 179242 h 433836"/>
              <a:gd name="connsiteX93" fmla="*/ 101671 w 606573"/>
              <a:gd name="connsiteY93" fmla="*/ 197144 h 433836"/>
              <a:gd name="connsiteX94" fmla="*/ 93868 w 606573"/>
              <a:gd name="connsiteY94" fmla="*/ 212723 h 433836"/>
              <a:gd name="connsiteX95" fmla="*/ 42845 w 606573"/>
              <a:gd name="connsiteY95" fmla="*/ 296240 h 433836"/>
              <a:gd name="connsiteX96" fmla="*/ 70533 w 606573"/>
              <a:gd name="connsiteY96" fmla="*/ 362753 h 433836"/>
              <a:gd name="connsiteX97" fmla="*/ 138363 w 606573"/>
              <a:gd name="connsiteY97" fmla="*/ 391067 h 433836"/>
              <a:gd name="connsiteX98" fmla="*/ 465059 w 606573"/>
              <a:gd name="connsiteY98" fmla="*/ 391067 h 433836"/>
              <a:gd name="connsiteX99" fmla="*/ 535290 w 606573"/>
              <a:gd name="connsiteY99" fmla="*/ 361780 h 433836"/>
              <a:gd name="connsiteX100" fmla="*/ 563653 w 606573"/>
              <a:gd name="connsiteY100" fmla="*/ 292794 h 433836"/>
              <a:gd name="connsiteX101" fmla="*/ 562649 w 606573"/>
              <a:gd name="connsiteY101" fmla="*/ 289854 h 433836"/>
              <a:gd name="connsiteX102" fmla="*/ 557758 w 606573"/>
              <a:gd name="connsiteY102" fmla="*/ 261625 h 433836"/>
              <a:gd name="connsiteX103" fmla="*/ 544806 w 606573"/>
              <a:gd name="connsiteY103" fmla="*/ 237624 h 433836"/>
              <a:gd name="connsiteX104" fmla="*/ 543694 w 606573"/>
              <a:gd name="connsiteY104" fmla="*/ 234370 h 433836"/>
              <a:gd name="connsiteX105" fmla="*/ 493797 w 606573"/>
              <a:gd name="connsiteY105" fmla="*/ 199990 h 433836"/>
              <a:gd name="connsiteX106" fmla="*/ 483592 w 606573"/>
              <a:gd name="connsiteY106" fmla="*/ 182987 h 433836"/>
              <a:gd name="connsiteX107" fmla="*/ 485918 w 606573"/>
              <a:gd name="connsiteY107" fmla="*/ 159692 h 433836"/>
              <a:gd name="connsiteX108" fmla="*/ 368791 w 606573"/>
              <a:gd name="connsiteY108" fmla="*/ 42769 h 433836"/>
              <a:gd name="connsiteX109" fmla="*/ 368791 w 606573"/>
              <a:gd name="connsiteY109" fmla="*/ 974 h 433836"/>
              <a:gd name="connsiteX110" fmla="*/ 430693 w 606573"/>
              <a:gd name="connsiteY110" fmla="*/ 13482 h 433836"/>
              <a:gd name="connsiteX111" fmla="*/ 481191 w 606573"/>
              <a:gd name="connsiteY111" fmla="*/ 47488 h 433836"/>
              <a:gd name="connsiteX112" fmla="*/ 515256 w 606573"/>
              <a:gd name="connsiteY112" fmla="*/ 97898 h 433836"/>
              <a:gd name="connsiteX113" fmla="*/ 527787 w 606573"/>
              <a:gd name="connsiteY113" fmla="*/ 159692 h 433836"/>
              <a:gd name="connsiteX114" fmla="*/ 527562 w 606573"/>
              <a:gd name="connsiteY114" fmla="*/ 168156 h 433836"/>
              <a:gd name="connsiteX115" fmla="*/ 527562 w 606573"/>
              <a:gd name="connsiteY115" fmla="*/ 168456 h 433836"/>
              <a:gd name="connsiteX116" fmla="*/ 527787 w 606573"/>
              <a:gd name="connsiteY116" fmla="*/ 168606 h 433836"/>
              <a:gd name="connsiteX117" fmla="*/ 545495 w 606573"/>
              <a:gd name="connsiteY117" fmla="*/ 179017 h 433836"/>
              <a:gd name="connsiteX118" fmla="*/ 576934 w 606573"/>
              <a:gd name="connsiteY118" fmla="*/ 209053 h 433836"/>
              <a:gd name="connsiteX119" fmla="*/ 597793 w 606573"/>
              <a:gd name="connsiteY119" fmla="*/ 247703 h 433836"/>
              <a:gd name="connsiteX120" fmla="*/ 605521 w 606573"/>
              <a:gd name="connsiteY120" fmla="*/ 292495 h 433836"/>
              <a:gd name="connsiteX121" fmla="*/ 594717 w 606573"/>
              <a:gd name="connsiteY121" fmla="*/ 346874 h 433836"/>
              <a:gd name="connsiteX122" fmla="*/ 565003 w 606573"/>
              <a:gd name="connsiteY122" fmla="*/ 391216 h 433836"/>
              <a:gd name="connsiteX123" fmla="*/ 520133 w 606573"/>
              <a:gd name="connsiteY123" fmla="*/ 421627 h 433836"/>
              <a:gd name="connsiteX124" fmla="*/ 465059 w 606573"/>
              <a:gd name="connsiteY124" fmla="*/ 432862 h 433836"/>
              <a:gd name="connsiteX125" fmla="*/ 138363 w 606573"/>
              <a:gd name="connsiteY125" fmla="*/ 432862 h 433836"/>
              <a:gd name="connsiteX126" fmla="*/ 84714 w 606573"/>
              <a:gd name="connsiteY126" fmla="*/ 421852 h 433836"/>
              <a:gd name="connsiteX127" fmla="*/ 40894 w 606573"/>
              <a:gd name="connsiteY127" fmla="*/ 392265 h 433836"/>
              <a:gd name="connsiteX128" fmla="*/ 11706 w 606573"/>
              <a:gd name="connsiteY128" fmla="*/ 349046 h 433836"/>
              <a:gd name="connsiteX129" fmla="*/ 976 w 606573"/>
              <a:gd name="connsiteY129" fmla="*/ 296090 h 433836"/>
              <a:gd name="connsiteX130" fmla="*/ 21536 w 606573"/>
              <a:gd name="connsiteY130" fmla="*/ 224708 h 433836"/>
              <a:gd name="connsiteX131" fmla="*/ 58227 w 606573"/>
              <a:gd name="connsiteY131" fmla="*/ 185684 h 433836"/>
              <a:gd name="connsiteX132" fmla="*/ 58377 w 606573"/>
              <a:gd name="connsiteY132" fmla="*/ 185534 h 433836"/>
              <a:gd name="connsiteX133" fmla="*/ 58377 w 606573"/>
              <a:gd name="connsiteY133" fmla="*/ 185234 h 433836"/>
              <a:gd name="connsiteX134" fmla="*/ 58302 w 606573"/>
              <a:gd name="connsiteY134" fmla="*/ 178867 h 433836"/>
              <a:gd name="connsiteX135" fmla="*/ 69707 w 606573"/>
              <a:gd name="connsiteY135" fmla="*/ 125387 h 433836"/>
              <a:gd name="connsiteX136" fmla="*/ 99646 w 606573"/>
              <a:gd name="connsiteY136" fmla="*/ 81943 h 433836"/>
              <a:gd name="connsiteX137" fmla="*/ 143390 w 606573"/>
              <a:gd name="connsiteY137" fmla="*/ 52657 h 433836"/>
              <a:gd name="connsiteX138" fmla="*/ 196889 w 606573"/>
              <a:gd name="connsiteY138" fmla="*/ 41796 h 433836"/>
              <a:gd name="connsiteX139" fmla="*/ 201016 w 606573"/>
              <a:gd name="connsiteY139" fmla="*/ 41871 h 433836"/>
              <a:gd name="connsiteX140" fmla="*/ 250838 w 606573"/>
              <a:gd name="connsiteY140" fmla="*/ 52731 h 433836"/>
              <a:gd name="connsiteX141" fmla="*/ 251138 w 606573"/>
              <a:gd name="connsiteY141" fmla="*/ 52881 h 433836"/>
              <a:gd name="connsiteX142" fmla="*/ 251438 w 606573"/>
              <a:gd name="connsiteY142" fmla="*/ 52657 h 433836"/>
              <a:gd name="connsiteX143" fmla="*/ 291956 w 606573"/>
              <a:gd name="connsiteY143" fmla="*/ 20673 h 433836"/>
              <a:gd name="connsiteX144" fmla="*/ 368791 w 606573"/>
              <a:gd name="connsiteY144" fmla="*/ 974 h 433836"/>
              <a:gd name="connsiteX145" fmla="*/ 368752 w 606573"/>
              <a:gd name="connsiteY145" fmla="*/ 423 h 433836"/>
              <a:gd name="connsiteX146" fmla="*/ 291694 w 606573"/>
              <a:gd name="connsiteY146" fmla="*/ 20275 h 433836"/>
              <a:gd name="connsiteX147" fmla="*/ 251027 w 606573"/>
              <a:gd name="connsiteY147" fmla="*/ 52262 h 433836"/>
              <a:gd name="connsiteX148" fmla="*/ 200980 w 606573"/>
              <a:gd name="connsiteY148" fmla="*/ 41400 h 433836"/>
              <a:gd name="connsiteX149" fmla="*/ 196854 w 606573"/>
              <a:gd name="connsiteY149" fmla="*/ 41325 h 433836"/>
              <a:gd name="connsiteX150" fmla="*/ 143206 w 606573"/>
              <a:gd name="connsiteY150" fmla="*/ 52187 h 433836"/>
              <a:gd name="connsiteX151" fmla="*/ 99237 w 606573"/>
              <a:gd name="connsiteY151" fmla="*/ 81553 h 433836"/>
              <a:gd name="connsiteX152" fmla="*/ 69224 w 606573"/>
              <a:gd name="connsiteY152" fmla="*/ 125152 h 433836"/>
              <a:gd name="connsiteX153" fmla="*/ 57744 w 606573"/>
              <a:gd name="connsiteY153" fmla="*/ 178864 h 433836"/>
              <a:gd name="connsiteX154" fmla="*/ 57894 w 606573"/>
              <a:gd name="connsiteY154" fmla="*/ 185232 h 433836"/>
              <a:gd name="connsiteX155" fmla="*/ 21054 w 606573"/>
              <a:gd name="connsiteY155" fmla="*/ 224411 h 433836"/>
              <a:gd name="connsiteX156" fmla="*/ 495 w 606573"/>
              <a:gd name="connsiteY156" fmla="*/ 296102 h 433836"/>
              <a:gd name="connsiteX157" fmla="*/ 11225 w 606573"/>
              <a:gd name="connsiteY157" fmla="*/ 349290 h 433836"/>
              <a:gd name="connsiteX158" fmla="*/ 40487 w 606573"/>
              <a:gd name="connsiteY158" fmla="*/ 392590 h 433836"/>
              <a:gd name="connsiteX159" fmla="*/ 84456 w 606573"/>
              <a:gd name="connsiteY159" fmla="*/ 422405 h 433836"/>
              <a:gd name="connsiteX160" fmla="*/ 138329 w 606573"/>
              <a:gd name="connsiteY160" fmla="*/ 433342 h 433836"/>
              <a:gd name="connsiteX161" fmla="*/ 465018 w 606573"/>
              <a:gd name="connsiteY161" fmla="*/ 433342 h 433836"/>
              <a:gd name="connsiteX162" fmla="*/ 520241 w 606573"/>
              <a:gd name="connsiteY162" fmla="*/ 422105 h 433836"/>
              <a:gd name="connsiteX163" fmla="*/ 565261 w 606573"/>
              <a:gd name="connsiteY163" fmla="*/ 391541 h 433836"/>
              <a:gd name="connsiteX164" fmla="*/ 595198 w 606573"/>
              <a:gd name="connsiteY164" fmla="*/ 347118 h 433836"/>
              <a:gd name="connsiteX165" fmla="*/ 606003 w 606573"/>
              <a:gd name="connsiteY165" fmla="*/ 292507 h 433836"/>
              <a:gd name="connsiteX166" fmla="*/ 598200 w 606573"/>
              <a:gd name="connsiteY166" fmla="*/ 247559 h 433836"/>
              <a:gd name="connsiteX167" fmla="*/ 577266 w 606573"/>
              <a:gd name="connsiteY167" fmla="*/ 208755 h 433836"/>
              <a:gd name="connsiteX168" fmla="*/ 545752 w 606573"/>
              <a:gd name="connsiteY168" fmla="*/ 178640 h 433836"/>
              <a:gd name="connsiteX169" fmla="*/ 527970 w 606573"/>
              <a:gd name="connsiteY169" fmla="*/ 168152 h 433836"/>
              <a:gd name="connsiteX170" fmla="*/ 528195 w 606573"/>
              <a:gd name="connsiteY170" fmla="*/ 159687 h 433836"/>
              <a:gd name="connsiteX171" fmla="*/ 515664 w 606573"/>
              <a:gd name="connsiteY171" fmla="*/ 97659 h 433836"/>
              <a:gd name="connsiteX172" fmla="*/ 481525 w 606573"/>
              <a:gd name="connsiteY172" fmla="*/ 47093 h 433836"/>
              <a:gd name="connsiteX173" fmla="*/ 430803 w 606573"/>
              <a:gd name="connsiteY173" fmla="*/ 13008 h 433836"/>
              <a:gd name="connsiteX174" fmla="*/ 368752 w 606573"/>
              <a:gd name="connsiteY174" fmla="*/ 423 h 433836"/>
              <a:gd name="connsiteX175" fmla="*/ 368791 w 606573"/>
              <a:gd name="connsiteY175" fmla="*/ 0 h 433836"/>
              <a:gd name="connsiteX176" fmla="*/ 431069 w 606573"/>
              <a:gd name="connsiteY176" fmla="*/ 12509 h 433836"/>
              <a:gd name="connsiteX177" fmla="*/ 481866 w 606573"/>
              <a:gd name="connsiteY177" fmla="*/ 46739 h 433836"/>
              <a:gd name="connsiteX178" fmla="*/ 516157 w 606573"/>
              <a:gd name="connsiteY178" fmla="*/ 97523 h 433836"/>
              <a:gd name="connsiteX179" fmla="*/ 528762 w 606573"/>
              <a:gd name="connsiteY179" fmla="*/ 159692 h 433836"/>
              <a:gd name="connsiteX180" fmla="*/ 528537 w 606573"/>
              <a:gd name="connsiteY180" fmla="*/ 167857 h 433836"/>
              <a:gd name="connsiteX181" fmla="*/ 546020 w 606573"/>
              <a:gd name="connsiteY181" fmla="*/ 178193 h 433836"/>
              <a:gd name="connsiteX182" fmla="*/ 577759 w 606573"/>
              <a:gd name="connsiteY182" fmla="*/ 208454 h 433836"/>
              <a:gd name="connsiteX183" fmla="*/ 598769 w 606573"/>
              <a:gd name="connsiteY183" fmla="*/ 247403 h 433836"/>
              <a:gd name="connsiteX184" fmla="*/ 606572 w 606573"/>
              <a:gd name="connsiteY184" fmla="*/ 292495 h 433836"/>
              <a:gd name="connsiteX185" fmla="*/ 595692 w 606573"/>
              <a:gd name="connsiteY185" fmla="*/ 347249 h 433836"/>
              <a:gd name="connsiteX186" fmla="*/ 565679 w 606573"/>
              <a:gd name="connsiteY186" fmla="*/ 391891 h 433836"/>
              <a:gd name="connsiteX187" fmla="*/ 520509 w 606573"/>
              <a:gd name="connsiteY187" fmla="*/ 422526 h 433836"/>
              <a:gd name="connsiteX188" fmla="*/ 465059 w 606573"/>
              <a:gd name="connsiteY188" fmla="*/ 433836 h 433836"/>
              <a:gd name="connsiteX189" fmla="*/ 138363 w 606573"/>
              <a:gd name="connsiteY189" fmla="*/ 433836 h 433836"/>
              <a:gd name="connsiteX190" fmla="*/ 84264 w 606573"/>
              <a:gd name="connsiteY190" fmla="*/ 422825 h 433836"/>
              <a:gd name="connsiteX191" fmla="*/ 40144 w 606573"/>
              <a:gd name="connsiteY191" fmla="*/ 392939 h 433836"/>
              <a:gd name="connsiteX192" fmla="*/ 10806 w 606573"/>
              <a:gd name="connsiteY192" fmla="*/ 349496 h 433836"/>
              <a:gd name="connsiteX193" fmla="*/ 1 w 606573"/>
              <a:gd name="connsiteY193" fmla="*/ 296090 h 433836"/>
              <a:gd name="connsiteX194" fmla="*/ 20710 w 606573"/>
              <a:gd name="connsiteY194" fmla="*/ 224184 h 433836"/>
              <a:gd name="connsiteX195" fmla="*/ 57402 w 606573"/>
              <a:gd name="connsiteY195" fmla="*/ 185010 h 433836"/>
              <a:gd name="connsiteX196" fmla="*/ 57327 w 606573"/>
              <a:gd name="connsiteY196" fmla="*/ 178867 h 433836"/>
              <a:gd name="connsiteX197" fmla="*/ 68807 w 606573"/>
              <a:gd name="connsiteY197" fmla="*/ 125012 h 433836"/>
              <a:gd name="connsiteX198" fmla="*/ 98895 w 606573"/>
              <a:gd name="connsiteY198" fmla="*/ 81194 h 433836"/>
              <a:gd name="connsiteX199" fmla="*/ 143015 w 606573"/>
              <a:gd name="connsiteY199" fmla="*/ 51758 h 433836"/>
              <a:gd name="connsiteX200" fmla="*/ 196889 w 606573"/>
              <a:gd name="connsiteY200" fmla="*/ 40822 h 433836"/>
              <a:gd name="connsiteX201" fmla="*/ 201016 w 606573"/>
              <a:gd name="connsiteY201" fmla="*/ 40897 h 433836"/>
              <a:gd name="connsiteX202" fmla="*/ 250913 w 606573"/>
              <a:gd name="connsiteY202" fmla="*/ 51683 h 433836"/>
              <a:gd name="connsiteX203" fmla="*/ 291431 w 606573"/>
              <a:gd name="connsiteY203" fmla="*/ 19849 h 433836"/>
              <a:gd name="connsiteX204" fmla="*/ 368791 w 606573"/>
              <a:gd name="connsiteY204" fmla="*/ 0 h 433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Lst>
            <a:rect l="l" t="t" r="r" b="b"/>
            <a:pathLst>
              <a:path w="606573" h="433836">
                <a:moveTo>
                  <a:pt x="392255" y="160452"/>
                </a:moveTo>
                <a:cubicBezTo>
                  <a:pt x="397807" y="160452"/>
                  <a:pt x="403058" y="162624"/>
                  <a:pt x="407034" y="166594"/>
                </a:cubicBezTo>
                <a:cubicBezTo>
                  <a:pt x="415212" y="174685"/>
                  <a:pt x="415212" y="187943"/>
                  <a:pt x="407034" y="196109"/>
                </a:cubicBezTo>
                <a:lnTo>
                  <a:pt x="277772" y="325177"/>
                </a:lnTo>
                <a:cubicBezTo>
                  <a:pt x="273795" y="329147"/>
                  <a:pt x="268544" y="331319"/>
                  <a:pt x="262992" y="331319"/>
                </a:cubicBezTo>
                <a:cubicBezTo>
                  <a:pt x="257366" y="331319"/>
                  <a:pt x="252114" y="329147"/>
                  <a:pt x="248138" y="325177"/>
                </a:cubicBezTo>
                <a:lnTo>
                  <a:pt x="189096" y="266223"/>
                </a:lnTo>
                <a:cubicBezTo>
                  <a:pt x="180993" y="258133"/>
                  <a:pt x="180993" y="244874"/>
                  <a:pt x="189096" y="236709"/>
                </a:cubicBezTo>
                <a:cubicBezTo>
                  <a:pt x="193072" y="232739"/>
                  <a:pt x="198323" y="230567"/>
                  <a:pt x="203950" y="230567"/>
                </a:cubicBezTo>
                <a:cubicBezTo>
                  <a:pt x="209502" y="230567"/>
                  <a:pt x="214753" y="232739"/>
                  <a:pt x="218729" y="236709"/>
                </a:cubicBezTo>
                <a:lnTo>
                  <a:pt x="262992" y="280905"/>
                </a:lnTo>
                <a:lnTo>
                  <a:pt x="377476" y="166594"/>
                </a:lnTo>
                <a:cubicBezTo>
                  <a:pt x="381377" y="162624"/>
                  <a:pt x="386628" y="160452"/>
                  <a:pt x="392255" y="160452"/>
                </a:cubicBezTo>
                <a:close/>
                <a:moveTo>
                  <a:pt x="392252" y="159881"/>
                </a:moveTo>
                <a:cubicBezTo>
                  <a:pt x="386764" y="159881"/>
                  <a:pt x="381286" y="161979"/>
                  <a:pt x="377121" y="166174"/>
                </a:cubicBezTo>
                <a:lnTo>
                  <a:pt x="262983" y="280111"/>
                </a:lnTo>
                <a:lnTo>
                  <a:pt x="219084" y="236289"/>
                </a:lnTo>
                <a:cubicBezTo>
                  <a:pt x="210679" y="227974"/>
                  <a:pt x="197096" y="227974"/>
                  <a:pt x="188767" y="236289"/>
                </a:cubicBezTo>
                <a:cubicBezTo>
                  <a:pt x="180362" y="244679"/>
                  <a:pt x="180362" y="258237"/>
                  <a:pt x="188767" y="266552"/>
                </a:cubicBezTo>
                <a:lnTo>
                  <a:pt x="247825" y="325506"/>
                </a:lnTo>
                <a:cubicBezTo>
                  <a:pt x="251952" y="329701"/>
                  <a:pt x="257505" y="331798"/>
                  <a:pt x="262983" y="331798"/>
                </a:cubicBezTo>
                <a:cubicBezTo>
                  <a:pt x="268461" y="331798"/>
                  <a:pt x="273939" y="329701"/>
                  <a:pt x="278141" y="325506"/>
                </a:cubicBezTo>
                <a:lnTo>
                  <a:pt x="407438" y="196437"/>
                </a:lnTo>
                <a:cubicBezTo>
                  <a:pt x="415768" y="188047"/>
                  <a:pt x="415768" y="174489"/>
                  <a:pt x="407438" y="166174"/>
                </a:cubicBezTo>
                <a:cubicBezTo>
                  <a:pt x="403236" y="161979"/>
                  <a:pt x="397739" y="159881"/>
                  <a:pt x="392252" y="159881"/>
                </a:cubicBezTo>
                <a:close/>
                <a:moveTo>
                  <a:pt x="392255" y="159478"/>
                </a:moveTo>
                <a:cubicBezTo>
                  <a:pt x="398107" y="159478"/>
                  <a:pt x="403583" y="161725"/>
                  <a:pt x="407785" y="165845"/>
                </a:cubicBezTo>
                <a:cubicBezTo>
                  <a:pt x="416262" y="174385"/>
                  <a:pt x="416262" y="188318"/>
                  <a:pt x="407785" y="196858"/>
                </a:cubicBezTo>
                <a:lnTo>
                  <a:pt x="278447" y="325926"/>
                </a:lnTo>
                <a:cubicBezTo>
                  <a:pt x="274321" y="330046"/>
                  <a:pt x="268844" y="332293"/>
                  <a:pt x="262992" y="332293"/>
                </a:cubicBezTo>
                <a:cubicBezTo>
                  <a:pt x="257141" y="332293"/>
                  <a:pt x="251589" y="330046"/>
                  <a:pt x="247463" y="325926"/>
                </a:cubicBezTo>
                <a:lnTo>
                  <a:pt x="188420" y="266972"/>
                </a:lnTo>
                <a:cubicBezTo>
                  <a:pt x="179868" y="258433"/>
                  <a:pt x="179868" y="244500"/>
                  <a:pt x="188420" y="235960"/>
                </a:cubicBezTo>
                <a:cubicBezTo>
                  <a:pt x="192547" y="231840"/>
                  <a:pt x="198098" y="229593"/>
                  <a:pt x="203950" y="229593"/>
                </a:cubicBezTo>
                <a:cubicBezTo>
                  <a:pt x="209802" y="229593"/>
                  <a:pt x="215278" y="231840"/>
                  <a:pt x="219405" y="235960"/>
                </a:cubicBezTo>
                <a:lnTo>
                  <a:pt x="262992" y="279482"/>
                </a:lnTo>
                <a:lnTo>
                  <a:pt x="376725" y="165845"/>
                </a:lnTo>
                <a:cubicBezTo>
                  <a:pt x="380852" y="161725"/>
                  <a:pt x="386403" y="159478"/>
                  <a:pt x="392255" y="159478"/>
                </a:cubicBezTo>
                <a:close/>
                <a:moveTo>
                  <a:pt x="368791" y="43743"/>
                </a:moveTo>
                <a:cubicBezTo>
                  <a:pt x="329473" y="43743"/>
                  <a:pt x="293082" y="63368"/>
                  <a:pt x="271547" y="96250"/>
                </a:cubicBezTo>
                <a:cubicBezTo>
                  <a:pt x="268696" y="100594"/>
                  <a:pt x="263819" y="103216"/>
                  <a:pt x="258567" y="103216"/>
                </a:cubicBezTo>
                <a:cubicBezTo>
                  <a:pt x="255415" y="103216"/>
                  <a:pt x="252339" y="102242"/>
                  <a:pt x="249713" y="100519"/>
                </a:cubicBezTo>
                <a:cubicBezTo>
                  <a:pt x="234856" y="90632"/>
                  <a:pt x="217598" y="85164"/>
                  <a:pt x="199740" y="84640"/>
                </a:cubicBezTo>
                <a:cubicBezTo>
                  <a:pt x="198765" y="84640"/>
                  <a:pt x="197864" y="84640"/>
                  <a:pt x="196889" y="84640"/>
                </a:cubicBezTo>
                <a:cubicBezTo>
                  <a:pt x="171753" y="84640"/>
                  <a:pt x="147892" y="94452"/>
                  <a:pt x="129734" y="112354"/>
                </a:cubicBezTo>
                <a:cubicBezTo>
                  <a:pt x="111501" y="130331"/>
                  <a:pt x="101371" y="154075"/>
                  <a:pt x="101146" y="179242"/>
                </a:cubicBezTo>
                <a:cubicBezTo>
                  <a:pt x="101146" y="185234"/>
                  <a:pt x="101596" y="191152"/>
                  <a:pt x="102647" y="196994"/>
                </a:cubicBezTo>
                <a:cubicBezTo>
                  <a:pt x="103847" y="203735"/>
                  <a:pt x="100471" y="210401"/>
                  <a:pt x="94318" y="213622"/>
                </a:cubicBezTo>
                <a:cubicBezTo>
                  <a:pt x="63329" y="229726"/>
                  <a:pt x="43971" y="261410"/>
                  <a:pt x="43896" y="296240"/>
                </a:cubicBezTo>
                <a:cubicBezTo>
                  <a:pt x="43746" y="320883"/>
                  <a:pt x="53500" y="344252"/>
                  <a:pt x="71208" y="362079"/>
                </a:cubicBezTo>
                <a:cubicBezTo>
                  <a:pt x="89216" y="380131"/>
                  <a:pt x="113077" y="390093"/>
                  <a:pt x="138363" y="390093"/>
                </a:cubicBezTo>
                <a:lnTo>
                  <a:pt x="465059" y="390093"/>
                </a:lnTo>
                <a:cubicBezTo>
                  <a:pt x="491245" y="390093"/>
                  <a:pt x="515931" y="379756"/>
                  <a:pt x="534540" y="361031"/>
                </a:cubicBezTo>
                <a:cubicBezTo>
                  <a:pt x="552848" y="342605"/>
                  <a:pt x="562827" y="318411"/>
                  <a:pt x="562677" y="292794"/>
                </a:cubicBezTo>
                <a:cubicBezTo>
                  <a:pt x="562527" y="271747"/>
                  <a:pt x="555699" y="251748"/>
                  <a:pt x="542869" y="234970"/>
                </a:cubicBezTo>
                <a:cubicBezTo>
                  <a:pt x="530488" y="218791"/>
                  <a:pt x="512930" y="206731"/>
                  <a:pt x="493496" y="200964"/>
                </a:cubicBezTo>
                <a:cubicBezTo>
                  <a:pt x="485768" y="198717"/>
                  <a:pt x="480966" y="190702"/>
                  <a:pt x="482617" y="182837"/>
                </a:cubicBezTo>
                <a:cubicBezTo>
                  <a:pt x="484117" y="175197"/>
                  <a:pt x="484943" y="167482"/>
                  <a:pt x="484943" y="159692"/>
                </a:cubicBezTo>
                <a:cubicBezTo>
                  <a:pt x="484943" y="95800"/>
                  <a:pt x="432794" y="43743"/>
                  <a:pt x="368791" y="43743"/>
                </a:cubicBezTo>
                <a:close/>
                <a:moveTo>
                  <a:pt x="368752" y="43198"/>
                </a:moveTo>
                <a:cubicBezTo>
                  <a:pt x="433129" y="43198"/>
                  <a:pt x="485352" y="95337"/>
                  <a:pt x="485352" y="159687"/>
                </a:cubicBezTo>
                <a:cubicBezTo>
                  <a:pt x="485352" y="167628"/>
                  <a:pt x="484526" y="175418"/>
                  <a:pt x="483026" y="182910"/>
                </a:cubicBezTo>
                <a:cubicBezTo>
                  <a:pt x="481450" y="190626"/>
                  <a:pt x="486027" y="198267"/>
                  <a:pt x="493605" y="200514"/>
                </a:cubicBezTo>
                <a:cubicBezTo>
                  <a:pt x="513601" y="206432"/>
                  <a:pt x="530896" y="218587"/>
                  <a:pt x="543239" y="234721"/>
                </a:cubicBezTo>
                <a:lnTo>
                  <a:pt x="544806" y="237624"/>
                </a:lnTo>
                <a:lnTo>
                  <a:pt x="562649" y="289854"/>
                </a:lnTo>
                <a:lnTo>
                  <a:pt x="563160" y="292806"/>
                </a:lnTo>
                <a:cubicBezTo>
                  <a:pt x="563535" y="346593"/>
                  <a:pt x="518891" y="390567"/>
                  <a:pt x="465018" y="390567"/>
                </a:cubicBezTo>
                <a:lnTo>
                  <a:pt x="138329" y="390567"/>
                </a:lnTo>
                <a:cubicBezTo>
                  <a:pt x="86407" y="390567"/>
                  <a:pt x="43113" y="348092"/>
                  <a:pt x="43338" y="296252"/>
                </a:cubicBezTo>
                <a:cubicBezTo>
                  <a:pt x="43488" y="260144"/>
                  <a:pt x="63972" y="228831"/>
                  <a:pt x="94060" y="213174"/>
                </a:cubicBezTo>
                <a:cubicBezTo>
                  <a:pt x="99912" y="210103"/>
                  <a:pt x="103289" y="203586"/>
                  <a:pt x="102163" y="197068"/>
                </a:cubicBezTo>
                <a:cubicBezTo>
                  <a:pt x="101113" y="191300"/>
                  <a:pt x="100588" y="185307"/>
                  <a:pt x="100663" y="179239"/>
                </a:cubicBezTo>
                <a:cubicBezTo>
                  <a:pt x="101113" y="126800"/>
                  <a:pt x="144631" y="84100"/>
                  <a:pt x="196854" y="84100"/>
                </a:cubicBezTo>
                <a:cubicBezTo>
                  <a:pt x="197829" y="84100"/>
                  <a:pt x="198729" y="84100"/>
                  <a:pt x="199705" y="84100"/>
                </a:cubicBezTo>
                <a:cubicBezTo>
                  <a:pt x="218238" y="84700"/>
                  <a:pt x="235495" y="90468"/>
                  <a:pt x="249976" y="100057"/>
                </a:cubicBezTo>
                <a:cubicBezTo>
                  <a:pt x="252602" y="101854"/>
                  <a:pt x="255604" y="102678"/>
                  <a:pt x="258530" y="102678"/>
                </a:cubicBezTo>
                <a:cubicBezTo>
                  <a:pt x="263407" y="102678"/>
                  <a:pt x="268209" y="100356"/>
                  <a:pt x="271060" y="95936"/>
                </a:cubicBezTo>
                <a:cubicBezTo>
                  <a:pt x="281490" y="80092"/>
                  <a:pt x="295689" y="66908"/>
                  <a:pt x="312393" y="57684"/>
                </a:cubicBezTo>
                <a:lnTo>
                  <a:pt x="317254" y="55742"/>
                </a:lnTo>
                <a:lnTo>
                  <a:pt x="365369" y="43631"/>
                </a:lnTo>
                <a:close/>
                <a:moveTo>
                  <a:pt x="368791" y="42769"/>
                </a:moveTo>
                <a:lnTo>
                  <a:pt x="365369" y="43631"/>
                </a:lnTo>
                <a:lnTo>
                  <a:pt x="339169" y="46982"/>
                </a:lnTo>
                <a:lnTo>
                  <a:pt x="317254" y="55742"/>
                </a:lnTo>
                <a:lnTo>
                  <a:pt x="313032" y="56804"/>
                </a:lnTo>
                <a:cubicBezTo>
                  <a:pt x="296196" y="65896"/>
                  <a:pt x="281602" y="79135"/>
                  <a:pt x="270722" y="95726"/>
                </a:cubicBezTo>
                <a:cubicBezTo>
                  <a:pt x="268021" y="99770"/>
                  <a:pt x="263519" y="102242"/>
                  <a:pt x="258567" y="102242"/>
                </a:cubicBezTo>
                <a:cubicBezTo>
                  <a:pt x="255640" y="102242"/>
                  <a:pt x="252714" y="101343"/>
                  <a:pt x="250238" y="99695"/>
                </a:cubicBezTo>
                <a:cubicBezTo>
                  <a:pt x="235231" y="89733"/>
                  <a:pt x="217823" y="84191"/>
                  <a:pt x="199740" y="83666"/>
                </a:cubicBezTo>
                <a:cubicBezTo>
                  <a:pt x="198840" y="83591"/>
                  <a:pt x="197864" y="83591"/>
                  <a:pt x="196889" y="83591"/>
                </a:cubicBezTo>
                <a:cubicBezTo>
                  <a:pt x="171453" y="83591"/>
                  <a:pt x="147367" y="93553"/>
                  <a:pt x="129059" y="111680"/>
                </a:cubicBezTo>
                <a:cubicBezTo>
                  <a:pt x="110675" y="129806"/>
                  <a:pt x="100396" y="153775"/>
                  <a:pt x="100171" y="179242"/>
                </a:cubicBezTo>
                <a:cubicBezTo>
                  <a:pt x="100096" y="185234"/>
                  <a:pt x="100621" y="191301"/>
                  <a:pt x="101671" y="197144"/>
                </a:cubicBezTo>
                <a:cubicBezTo>
                  <a:pt x="102797" y="203436"/>
                  <a:pt x="99646" y="209727"/>
                  <a:pt x="93868" y="212723"/>
                </a:cubicBezTo>
                <a:cubicBezTo>
                  <a:pt x="62504" y="229052"/>
                  <a:pt x="42995" y="261036"/>
                  <a:pt x="42845" y="296240"/>
                </a:cubicBezTo>
                <a:cubicBezTo>
                  <a:pt x="42770" y="321182"/>
                  <a:pt x="52600" y="344777"/>
                  <a:pt x="70533" y="362753"/>
                </a:cubicBezTo>
                <a:cubicBezTo>
                  <a:pt x="88766" y="381030"/>
                  <a:pt x="112851" y="391067"/>
                  <a:pt x="138363" y="391067"/>
                </a:cubicBezTo>
                <a:lnTo>
                  <a:pt x="465059" y="391067"/>
                </a:lnTo>
                <a:cubicBezTo>
                  <a:pt x="491546" y="391067"/>
                  <a:pt x="516457" y="380655"/>
                  <a:pt x="535290" y="361780"/>
                </a:cubicBezTo>
                <a:cubicBezTo>
                  <a:pt x="553748" y="343129"/>
                  <a:pt x="563878" y="318636"/>
                  <a:pt x="563653" y="292794"/>
                </a:cubicBezTo>
                <a:lnTo>
                  <a:pt x="562649" y="289854"/>
                </a:lnTo>
                <a:lnTo>
                  <a:pt x="557758" y="261625"/>
                </a:lnTo>
                <a:lnTo>
                  <a:pt x="544806" y="237624"/>
                </a:lnTo>
                <a:lnTo>
                  <a:pt x="543694" y="234370"/>
                </a:lnTo>
                <a:cubicBezTo>
                  <a:pt x="531163" y="218042"/>
                  <a:pt x="513455" y="205832"/>
                  <a:pt x="493797" y="199990"/>
                </a:cubicBezTo>
                <a:cubicBezTo>
                  <a:pt x="486518" y="197893"/>
                  <a:pt x="482091" y="190402"/>
                  <a:pt x="483592" y="182987"/>
                </a:cubicBezTo>
                <a:cubicBezTo>
                  <a:pt x="485093" y="175347"/>
                  <a:pt x="485918" y="167557"/>
                  <a:pt x="485918" y="159692"/>
                </a:cubicBezTo>
                <a:cubicBezTo>
                  <a:pt x="485918" y="95201"/>
                  <a:pt x="433395" y="42769"/>
                  <a:pt x="368791" y="42769"/>
                </a:cubicBezTo>
                <a:close/>
                <a:moveTo>
                  <a:pt x="368791" y="974"/>
                </a:moveTo>
                <a:cubicBezTo>
                  <a:pt x="390175" y="974"/>
                  <a:pt x="411035" y="5168"/>
                  <a:pt x="430693" y="13482"/>
                </a:cubicBezTo>
                <a:cubicBezTo>
                  <a:pt x="449602" y="21422"/>
                  <a:pt x="466634" y="32882"/>
                  <a:pt x="481191" y="47488"/>
                </a:cubicBezTo>
                <a:cubicBezTo>
                  <a:pt x="495823" y="62019"/>
                  <a:pt x="507228" y="79022"/>
                  <a:pt x="515256" y="97898"/>
                </a:cubicBezTo>
                <a:cubicBezTo>
                  <a:pt x="523585" y="117522"/>
                  <a:pt x="527787" y="138270"/>
                  <a:pt x="527787" y="159692"/>
                </a:cubicBezTo>
                <a:cubicBezTo>
                  <a:pt x="527787" y="162539"/>
                  <a:pt x="527712" y="165385"/>
                  <a:pt x="527562" y="168156"/>
                </a:cubicBezTo>
                <a:lnTo>
                  <a:pt x="527562" y="168456"/>
                </a:lnTo>
                <a:lnTo>
                  <a:pt x="527787" y="168606"/>
                </a:lnTo>
                <a:cubicBezTo>
                  <a:pt x="533939" y="171602"/>
                  <a:pt x="539867" y="175122"/>
                  <a:pt x="545495" y="179017"/>
                </a:cubicBezTo>
                <a:cubicBezTo>
                  <a:pt x="557500" y="187331"/>
                  <a:pt x="568080" y="197443"/>
                  <a:pt x="576934" y="209053"/>
                </a:cubicBezTo>
                <a:cubicBezTo>
                  <a:pt x="585938" y="220813"/>
                  <a:pt x="592991" y="233771"/>
                  <a:pt x="597793" y="247703"/>
                </a:cubicBezTo>
                <a:cubicBezTo>
                  <a:pt x="602820" y="262084"/>
                  <a:pt x="605446" y="277140"/>
                  <a:pt x="605521" y="292495"/>
                </a:cubicBezTo>
                <a:cubicBezTo>
                  <a:pt x="605672" y="311295"/>
                  <a:pt x="602070" y="329572"/>
                  <a:pt x="594717" y="346874"/>
                </a:cubicBezTo>
                <a:cubicBezTo>
                  <a:pt x="587739" y="363428"/>
                  <a:pt x="577759" y="378333"/>
                  <a:pt x="565003" y="391216"/>
                </a:cubicBezTo>
                <a:cubicBezTo>
                  <a:pt x="552023" y="404175"/>
                  <a:pt x="536941" y="414436"/>
                  <a:pt x="520133" y="421627"/>
                </a:cubicBezTo>
                <a:cubicBezTo>
                  <a:pt x="502575" y="429042"/>
                  <a:pt x="484117" y="432862"/>
                  <a:pt x="465059" y="432862"/>
                </a:cubicBezTo>
                <a:lnTo>
                  <a:pt x="138363" y="432862"/>
                </a:lnTo>
                <a:cubicBezTo>
                  <a:pt x="119830" y="432862"/>
                  <a:pt x="101746" y="429192"/>
                  <a:pt x="84714" y="421852"/>
                </a:cubicBezTo>
                <a:cubicBezTo>
                  <a:pt x="68282" y="414886"/>
                  <a:pt x="53500" y="404924"/>
                  <a:pt x="40894" y="392265"/>
                </a:cubicBezTo>
                <a:cubicBezTo>
                  <a:pt x="28364" y="379756"/>
                  <a:pt x="18534" y="365225"/>
                  <a:pt x="11706" y="349046"/>
                </a:cubicBezTo>
                <a:cubicBezTo>
                  <a:pt x="4503" y="332193"/>
                  <a:pt x="901" y="314366"/>
                  <a:pt x="976" y="296090"/>
                </a:cubicBezTo>
                <a:cubicBezTo>
                  <a:pt x="1127" y="270773"/>
                  <a:pt x="8180" y="246055"/>
                  <a:pt x="21536" y="224708"/>
                </a:cubicBezTo>
                <a:cubicBezTo>
                  <a:pt x="31140" y="209353"/>
                  <a:pt x="43445" y="196170"/>
                  <a:pt x="58227" y="185684"/>
                </a:cubicBezTo>
                <a:lnTo>
                  <a:pt x="58377" y="185534"/>
                </a:lnTo>
                <a:lnTo>
                  <a:pt x="58377" y="185234"/>
                </a:lnTo>
                <a:cubicBezTo>
                  <a:pt x="58302" y="183137"/>
                  <a:pt x="58302" y="181040"/>
                  <a:pt x="58302" y="178867"/>
                </a:cubicBezTo>
                <a:cubicBezTo>
                  <a:pt x="58452" y="160367"/>
                  <a:pt x="62279" y="142390"/>
                  <a:pt x="69707" y="125387"/>
                </a:cubicBezTo>
                <a:cubicBezTo>
                  <a:pt x="76835" y="109133"/>
                  <a:pt x="86890" y="94527"/>
                  <a:pt x="99646" y="81943"/>
                </a:cubicBezTo>
                <a:cubicBezTo>
                  <a:pt x="112326" y="69435"/>
                  <a:pt x="127033" y="59548"/>
                  <a:pt x="143390" y="52657"/>
                </a:cubicBezTo>
                <a:cubicBezTo>
                  <a:pt x="160423" y="45466"/>
                  <a:pt x="178431" y="41796"/>
                  <a:pt x="196889" y="41796"/>
                </a:cubicBezTo>
                <a:cubicBezTo>
                  <a:pt x="198315" y="41796"/>
                  <a:pt x="199665" y="41871"/>
                  <a:pt x="201016" y="41871"/>
                </a:cubicBezTo>
                <a:cubicBezTo>
                  <a:pt x="218274" y="42395"/>
                  <a:pt x="235006" y="46065"/>
                  <a:pt x="250838" y="52731"/>
                </a:cubicBezTo>
                <a:lnTo>
                  <a:pt x="251138" y="52881"/>
                </a:lnTo>
                <a:lnTo>
                  <a:pt x="251438" y="52657"/>
                </a:lnTo>
                <a:cubicBezTo>
                  <a:pt x="263144" y="39773"/>
                  <a:pt x="276800" y="29062"/>
                  <a:pt x="291956" y="20673"/>
                </a:cubicBezTo>
                <a:cubicBezTo>
                  <a:pt x="315367" y="7790"/>
                  <a:pt x="341929" y="974"/>
                  <a:pt x="368791" y="974"/>
                </a:cubicBezTo>
                <a:close/>
                <a:moveTo>
                  <a:pt x="368752" y="423"/>
                </a:moveTo>
                <a:cubicBezTo>
                  <a:pt x="341740" y="423"/>
                  <a:pt x="315104" y="7315"/>
                  <a:pt x="291694" y="20275"/>
                </a:cubicBezTo>
                <a:cubicBezTo>
                  <a:pt x="276463" y="28590"/>
                  <a:pt x="262732" y="39527"/>
                  <a:pt x="251027" y="52262"/>
                </a:cubicBezTo>
                <a:cubicBezTo>
                  <a:pt x="235195" y="45595"/>
                  <a:pt x="218313" y="41850"/>
                  <a:pt x="200980" y="41400"/>
                </a:cubicBezTo>
                <a:cubicBezTo>
                  <a:pt x="199630" y="41325"/>
                  <a:pt x="198279" y="41325"/>
                  <a:pt x="196854" y="41325"/>
                </a:cubicBezTo>
                <a:cubicBezTo>
                  <a:pt x="178321" y="41325"/>
                  <a:pt x="160313" y="44996"/>
                  <a:pt x="143206" y="52187"/>
                </a:cubicBezTo>
                <a:cubicBezTo>
                  <a:pt x="126774" y="59079"/>
                  <a:pt x="111993" y="68968"/>
                  <a:pt x="99237" y="81553"/>
                </a:cubicBezTo>
                <a:cubicBezTo>
                  <a:pt x="86482" y="94138"/>
                  <a:pt x="76352" y="108821"/>
                  <a:pt x="69224" y="125152"/>
                </a:cubicBezTo>
                <a:cubicBezTo>
                  <a:pt x="61796" y="142232"/>
                  <a:pt x="57970" y="160286"/>
                  <a:pt x="57744" y="178864"/>
                </a:cubicBezTo>
                <a:cubicBezTo>
                  <a:pt x="57744" y="181037"/>
                  <a:pt x="57819" y="183134"/>
                  <a:pt x="57894" y="185232"/>
                </a:cubicBezTo>
                <a:cubicBezTo>
                  <a:pt x="43188" y="195720"/>
                  <a:pt x="30658" y="209054"/>
                  <a:pt x="21054" y="224411"/>
                </a:cubicBezTo>
                <a:cubicBezTo>
                  <a:pt x="7698" y="245911"/>
                  <a:pt x="570" y="270707"/>
                  <a:pt x="495" y="296102"/>
                </a:cubicBezTo>
                <a:cubicBezTo>
                  <a:pt x="420" y="314456"/>
                  <a:pt x="4022" y="332360"/>
                  <a:pt x="11225" y="349290"/>
                </a:cubicBezTo>
                <a:cubicBezTo>
                  <a:pt x="18128" y="365471"/>
                  <a:pt x="27957" y="380079"/>
                  <a:pt x="40487" y="392590"/>
                </a:cubicBezTo>
                <a:cubicBezTo>
                  <a:pt x="53167" y="405325"/>
                  <a:pt x="67949" y="415363"/>
                  <a:pt x="84456" y="422405"/>
                </a:cubicBezTo>
                <a:cubicBezTo>
                  <a:pt x="101638" y="429671"/>
                  <a:pt x="119721" y="433342"/>
                  <a:pt x="138329" y="433342"/>
                </a:cubicBezTo>
                <a:lnTo>
                  <a:pt x="465018" y="433342"/>
                </a:lnTo>
                <a:cubicBezTo>
                  <a:pt x="484151" y="433342"/>
                  <a:pt x="502684" y="429596"/>
                  <a:pt x="520241" y="422105"/>
                </a:cubicBezTo>
                <a:cubicBezTo>
                  <a:pt x="537124" y="414914"/>
                  <a:pt x="552280" y="404651"/>
                  <a:pt x="565261" y="391541"/>
                </a:cubicBezTo>
                <a:cubicBezTo>
                  <a:pt x="578091" y="378656"/>
                  <a:pt x="588145" y="363673"/>
                  <a:pt x="595198" y="347118"/>
                </a:cubicBezTo>
                <a:cubicBezTo>
                  <a:pt x="602476" y="329738"/>
                  <a:pt x="606153" y="311385"/>
                  <a:pt x="606003" y="292507"/>
                </a:cubicBezTo>
                <a:cubicBezTo>
                  <a:pt x="605853" y="277150"/>
                  <a:pt x="603302" y="262017"/>
                  <a:pt x="598200" y="247559"/>
                </a:cubicBezTo>
                <a:cubicBezTo>
                  <a:pt x="593398" y="233551"/>
                  <a:pt x="586345" y="220516"/>
                  <a:pt x="577266" y="208755"/>
                </a:cubicBezTo>
                <a:cubicBezTo>
                  <a:pt x="568412" y="197068"/>
                  <a:pt x="557757" y="186955"/>
                  <a:pt x="545752" y="178640"/>
                </a:cubicBezTo>
                <a:cubicBezTo>
                  <a:pt x="540050" y="174669"/>
                  <a:pt x="534122" y="171223"/>
                  <a:pt x="527970" y="168152"/>
                </a:cubicBezTo>
                <a:cubicBezTo>
                  <a:pt x="528120" y="165305"/>
                  <a:pt x="528195" y="162534"/>
                  <a:pt x="528195" y="159687"/>
                </a:cubicBezTo>
                <a:cubicBezTo>
                  <a:pt x="528195" y="138187"/>
                  <a:pt x="523993" y="117361"/>
                  <a:pt x="515664" y="97659"/>
                </a:cubicBezTo>
                <a:cubicBezTo>
                  <a:pt x="507636" y="78706"/>
                  <a:pt x="496156" y="61701"/>
                  <a:pt x="481525" y="47093"/>
                </a:cubicBezTo>
                <a:cubicBezTo>
                  <a:pt x="466894" y="32486"/>
                  <a:pt x="449786" y="21024"/>
                  <a:pt x="430803" y="13008"/>
                </a:cubicBezTo>
                <a:cubicBezTo>
                  <a:pt x="411145" y="4693"/>
                  <a:pt x="390211" y="423"/>
                  <a:pt x="368752" y="423"/>
                </a:cubicBezTo>
                <a:close/>
                <a:moveTo>
                  <a:pt x="368791" y="0"/>
                </a:moveTo>
                <a:cubicBezTo>
                  <a:pt x="390325" y="0"/>
                  <a:pt x="411335" y="4195"/>
                  <a:pt x="431069" y="12509"/>
                </a:cubicBezTo>
                <a:cubicBezTo>
                  <a:pt x="450127" y="20598"/>
                  <a:pt x="467235" y="32133"/>
                  <a:pt x="481866" y="46739"/>
                </a:cubicBezTo>
                <a:cubicBezTo>
                  <a:pt x="496573" y="61420"/>
                  <a:pt x="508128" y="78498"/>
                  <a:pt x="516157" y="97523"/>
                </a:cubicBezTo>
                <a:cubicBezTo>
                  <a:pt x="524560" y="117223"/>
                  <a:pt x="528762" y="138120"/>
                  <a:pt x="528762" y="159692"/>
                </a:cubicBezTo>
                <a:cubicBezTo>
                  <a:pt x="528762" y="162389"/>
                  <a:pt x="528687" y="165160"/>
                  <a:pt x="528537" y="167857"/>
                </a:cubicBezTo>
                <a:cubicBezTo>
                  <a:pt x="534615" y="170853"/>
                  <a:pt x="540467" y="174373"/>
                  <a:pt x="546020" y="178193"/>
                </a:cubicBezTo>
                <a:cubicBezTo>
                  <a:pt x="558175" y="186582"/>
                  <a:pt x="568830" y="196769"/>
                  <a:pt x="577759" y="208454"/>
                </a:cubicBezTo>
                <a:cubicBezTo>
                  <a:pt x="586763" y="220289"/>
                  <a:pt x="593891" y="233397"/>
                  <a:pt x="598769" y="247403"/>
                </a:cubicBezTo>
                <a:cubicBezTo>
                  <a:pt x="603796" y="261860"/>
                  <a:pt x="606422" y="277065"/>
                  <a:pt x="606572" y="292495"/>
                </a:cubicBezTo>
                <a:cubicBezTo>
                  <a:pt x="606647" y="311445"/>
                  <a:pt x="603045" y="329871"/>
                  <a:pt x="595692" y="347249"/>
                </a:cubicBezTo>
                <a:cubicBezTo>
                  <a:pt x="588639" y="363952"/>
                  <a:pt x="578584" y="378932"/>
                  <a:pt x="565679" y="391891"/>
                </a:cubicBezTo>
                <a:cubicBezTo>
                  <a:pt x="552623" y="404999"/>
                  <a:pt x="537466" y="415335"/>
                  <a:pt x="520509" y="422526"/>
                </a:cubicBezTo>
                <a:cubicBezTo>
                  <a:pt x="502876" y="430016"/>
                  <a:pt x="484192" y="433836"/>
                  <a:pt x="465059" y="433836"/>
                </a:cubicBezTo>
                <a:lnTo>
                  <a:pt x="138363" y="433836"/>
                </a:lnTo>
                <a:cubicBezTo>
                  <a:pt x="119679" y="433836"/>
                  <a:pt x="101521" y="430091"/>
                  <a:pt x="84264" y="422825"/>
                </a:cubicBezTo>
                <a:cubicBezTo>
                  <a:pt x="67756" y="415784"/>
                  <a:pt x="52900" y="405748"/>
                  <a:pt x="40144" y="392939"/>
                </a:cubicBezTo>
                <a:cubicBezTo>
                  <a:pt x="27538" y="380356"/>
                  <a:pt x="17709" y="365750"/>
                  <a:pt x="10806" y="349496"/>
                </a:cubicBezTo>
                <a:cubicBezTo>
                  <a:pt x="3528" y="332493"/>
                  <a:pt x="-74" y="314516"/>
                  <a:pt x="1" y="296090"/>
                </a:cubicBezTo>
                <a:cubicBezTo>
                  <a:pt x="76" y="270548"/>
                  <a:pt x="7279" y="245756"/>
                  <a:pt x="20710" y="224184"/>
                </a:cubicBezTo>
                <a:cubicBezTo>
                  <a:pt x="30315" y="208754"/>
                  <a:pt x="42620" y="195571"/>
                  <a:pt x="57402" y="185010"/>
                </a:cubicBezTo>
                <a:cubicBezTo>
                  <a:pt x="57327" y="182987"/>
                  <a:pt x="57327" y="180890"/>
                  <a:pt x="57327" y="178867"/>
                </a:cubicBezTo>
                <a:cubicBezTo>
                  <a:pt x="57477" y="160217"/>
                  <a:pt x="61378" y="142090"/>
                  <a:pt x="68807" y="125012"/>
                </a:cubicBezTo>
                <a:cubicBezTo>
                  <a:pt x="75935" y="108609"/>
                  <a:pt x="86064" y="93853"/>
                  <a:pt x="98895" y="81194"/>
                </a:cubicBezTo>
                <a:cubicBezTo>
                  <a:pt x="111726" y="68611"/>
                  <a:pt x="126583" y="58649"/>
                  <a:pt x="143015" y="51758"/>
                </a:cubicBezTo>
                <a:cubicBezTo>
                  <a:pt x="160198" y="44492"/>
                  <a:pt x="178281" y="40822"/>
                  <a:pt x="196889" y="40822"/>
                </a:cubicBezTo>
                <a:cubicBezTo>
                  <a:pt x="198315" y="40822"/>
                  <a:pt x="199665" y="40822"/>
                  <a:pt x="201016" y="40897"/>
                </a:cubicBezTo>
                <a:cubicBezTo>
                  <a:pt x="218274" y="41421"/>
                  <a:pt x="235081" y="45016"/>
                  <a:pt x="250913" y="51683"/>
                </a:cubicBezTo>
                <a:cubicBezTo>
                  <a:pt x="262693" y="38874"/>
                  <a:pt x="276349" y="28163"/>
                  <a:pt x="291431" y="19849"/>
                </a:cubicBezTo>
                <a:cubicBezTo>
                  <a:pt x="314992" y="6816"/>
                  <a:pt x="341704" y="0"/>
                  <a:pt x="36879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35" name="椭圆 29"/>
          <p:cNvSpPr/>
          <p:nvPr/>
        </p:nvSpPr>
        <p:spPr>
          <a:xfrm>
            <a:off x="5010489" y="3456227"/>
            <a:ext cx="306416" cy="286832"/>
          </a:xfrm>
          <a:custGeom>
            <a:avLst/>
            <a:gdLst>
              <a:gd name="connsiteX0" fmla="*/ 243883 w 600653"/>
              <a:gd name="connsiteY0" fmla="*/ 476473 h 562265"/>
              <a:gd name="connsiteX1" fmla="*/ 243883 w 600653"/>
              <a:gd name="connsiteY1" fmla="*/ 521100 h 562265"/>
              <a:gd name="connsiteX2" fmla="*/ 356770 w 600653"/>
              <a:gd name="connsiteY2" fmla="*/ 521100 h 562265"/>
              <a:gd name="connsiteX3" fmla="*/ 356770 w 600653"/>
              <a:gd name="connsiteY3" fmla="*/ 476473 h 562265"/>
              <a:gd name="connsiteX4" fmla="*/ 38528 w 600653"/>
              <a:gd name="connsiteY4" fmla="*/ 381063 h 562265"/>
              <a:gd name="connsiteX5" fmla="*/ 38528 w 600653"/>
              <a:gd name="connsiteY5" fmla="*/ 418766 h 562265"/>
              <a:gd name="connsiteX6" fmla="*/ 57792 w 600653"/>
              <a:gd name="connsiteY6" fmla="*/ 438001 h 562265"/>
              <a:gd name="connsiteX7" fmla="*/ 542861 w 600653"/>
              <a:gd name="connsiteY7" fmla="*/ 438001 h 562265"/>
              <a:gd name="connsiteX8" fmla="*/ 562125 w 600653"/>
              <a:gd name="connsiteY8" fmla="*/ 418766 h 562265"/>
              <a:gd name="connsiteX9" fmla="*/ 562125 w 600653"/>
              <a:gd name="connsiteY9" fmla="*/ 381063 h 562265"/>
              <a:gd name="connsiteX10" fmla="*/ 300326 w 600653"/>
              <a:gd name="connsiteY10" fmla="*/ 210426 h 562265"/>
              <a:gd name="connsiteX11" fmla="*/ 315710 w 600653"/>
              <a:gd name="connsiteY11" fmla="*/ 225826 h 562265"/>
              <a:gd name="connsiteX12" fmla="*/ 315710 w 600653"/>
              <a:gd name="connsiteY12" fmla="*/ 251620 h 562265"/>
              <a:gd name="connsiteX13" fmla="*/ 300326 w 600653"/>
              <a:gd name="connsiteY13" fmla="*/ 267019 h 562265"/>
              <a:gd name="connsiteX14" fmla="*/ 284943 w 600653"/>
              <a:gd name="connsiteY14" fmla="*/ 251620 h 562265"/>
              <a:gd name="connsiteX15" fmla="*/ 284943 w 600653"/>
              <a:gd name="connsiteY15" fmla="*/ 225826 h 562265"/>
              <a:gd name="connsiteX16" fmla="*/ 300326 w 600653"/>
              <a:gd name="connsiteY16" fmla="*/ 210426 h 562265"/>
              <a:gd name="connsiteX17" fmla="*/ 253291 w 600653"/>
              <a:gd name="connsiteY17" fmla="*/ 184466 h 562265"/>
              <a:gd name="connsiteX18" fmla="*/ 243081 w 600653"/>
              <a:gd name="connsiteY18" fmla="*/ 194851 h 562265"/>
              <a:gd name="connsiteX19" fmla="*/ 243081 w 600653"/>
              <a:gd name="connsiteY19" fmla="*/ 281397 h 562265"/>
              <a:gd name="connsiteX20" fmla="*/ 253291 w 600653"/>
              <a:gd name="connsiteY20" fmla="*/ 291782 h 562265"/>
              <a:gd name="connsiteX21" fmla="*/ 347292 w 600653"/>
              <a:gd name="connsiteY21" fmla="*/ 291782 h 562265"/>
              <a:gd name="connsiteX22" fmla="*/ 357502 w 600653"/>
              <a:gd name="connsiteY22" fmla="*/ 281397 h 562265"/>
              <a:gd name="connsiteX23" fmla="*/ 357502 w 600653"/>
              <a:gd name="connsiteY23" fmla="*/ 194851 h 562265"/>
              <a:gd name="connsiteX24" fmla="*/ 347292 w 600653"/>
              <a:gd name="connsiteY24" fmla="*/ 184466 h 562265"/>
              <a:gd name="connsiteX25" fmla="*/ 300292 w 600653"/>
              <a:gd name="connsiteY25" fmla="*/ 100420 h 562265"/>
              <a:gd name="connsiteX26" fmla="*/ 258299 w 600653"/>
              <a:gd name="connsiteY26" fmla="*/ 142347 h 562265"/>
              <a:gd name="connsiteX27" fmla="*/ 258299 w 600653"/>
              <a:gd name="connsiteY27" fmla="*/ 153694 h 562265"/>
              <a:gd name="connsiteX28" fmla="*/ 342477 w 600653"/>
              <a:gd name="connsiteY28" fmla="*/ 153694 h 562265"/>
              <a:gd name="connsiteX29" fmla="*/ 342477 w 600653"/>
              <a:gd name="connsiteY29" fmla="*/ 142347 h 562265"/>
              <a:gd name="connsiteX30" fmla="*/ 300292 w 600653"/>
              <a:gd name="connsiteY30" fmla="*/ 100420 h 562265"/>
              <a:gd name="connsiteX31" fmla="*/ 300292 w 600653"/>
              <a:gd name="connsiteY31" fmla="*/ 69648 h 562265"/>
              <a:gd name="connsiteX32" fmla="*/ 373297 w 600653"/>
              <a:gd name="connsiteY32" fmla="*/ 142347 h 562265"/>
              <a:gd name="connsiteX33" fmla="*/ 373297 w 600653"/>
              <a:gd name="connsiteY33" fmla="*/ 161964 h 562265"/>
              <a:gd name="connsiteX34" fmla="*/ 373104 w 600653"/>
              <a:gd name="connsiteY34" fmla="*/ 162925 h 562265"/>
              <a:gd name="connsiteX35" fmla="*/ 388322 w 600653"/>
              <a:gd name="connsiteY35" fmla="*/ 194851 h 562265"/>
              <a:gd name="connsiteX36" fmla="*/ 388322 w 600653"/>
              <a:gd name="connsiteY36" fmla="*/ 281397 h 562265"/>
              <a:gd name="connsiteX37" fmla="*/ 347292 w 600653"/>
              <a:gd name="connsiteY37" fmla="*/ 322554 h 562265"/>
              <a:gd name="connsiteX38" fmla="*/ 253291 w 600653"/>
              <a:gd name="connsiteY38" fmla="*/ 322554 h 562265"/>
              <a:gd name="connsiteX39" fmla="*/ 212261 w 600653"/>
              <a:gd name="connsiteY39" fmla="*/ 281397 h 562265"/>
              <a:gd name="connsiteX40" fmla="*/ 212261 w 600653"/>
              <a:gd name="connsiteY40" fmla="*/ 194851 h 562265"/>
              <a:gd name="connsiteX41" fmla="*/ 227479 w 600653"/>
              <a:gd name="connsiteY41" fmla="*/ 162925 h 562265"/>
              <a:gd name="connsiteX42" fmla="*/ 227479 w 600653"/>
              <a:gd name="connsiteY42" fmla="*/ 161964 h 562265"/>
              <a:gd name="connsiteX43" fmla="*/ 227479 w 600653"/>
              <a:gd name="connsiteY43" fmla="*/ 142347 h 562265"/>
              <a:gd name="connsiteX44" fmla="*/ 300292 w 600653"/>
              <a:gd name="connsiteY44" fmla="*/ 69648 h 562265"/>
              <a:gd name="connsiteX45" fmla="*/ 57792 w 600653"/>
              <a:gd name="connsiteY45" fmla="*/ 38472 h 562265"/>
              <a:gd name="connsiteX46" fmla="*/ 38528 w 600653"/>
              <a:gd name="connsiteY46" fmla="*/ 57708 h 562265"/>
              <a:gd name="connsiteX47" fmla="*/ 38528 w 600653"/>
              <a:gd name="connsiteY47" fmla="*/ 342591 h 562265"/>
              <a:gd name="connsiteX48" fmla="*/ 562125 w 600653"/>
              <a:gd name="connsiteY48" fmla="*/ 342591 h 562265"/>
              <a:gd name="connsiteX49" fmla="*/ 562125 w 600653"/>
              <a:gd name="connsiteY49" fmla="*/ 57708 h 562265"/>
              <a:gd name="connsiteX50" fmla="*/ 542861 w 600653"/>
              <a:gd name="connsiteY50" fmla="*/ 38472 h 562265"/>
              <a:gd name="connsiteX51" fmla="*/ 57792 w 600653"/>
              <a:gd name="connsiteY51" fmla="*/ 0 h 562265"/>
              <a:gd name="connsiteX52" fmla="*/ 542861 w 600653"/>
              <a:gd name="connsiteY52" fmla="*/ 0 h 562265"/>
              <a:gd name="connsiteX53" fmla="*/ 600653 w 600653"/>
              <a:gd name="connsiteY53" fmla="*/ 57708 h 562265"/>
              <a:gd name="connsiteX54" fmla="*/ 600653 w 600653"/>
              <a:gd name="connsiteY54" fmla="*/ 418766 h 562265"/>
              <a:gd name="connsiteX55" fmla="*/ 542861 w 600653"/>
              <a:gd name="connsiteY55" fmla="*/ 476473 h 562265"/>
              <a:gd name="connsiteX56" fmla="*/ 395298 w 600653"/>
              <a:gd name="connsiteY56" fmla="*/ 476473 h 562265"/>
              <a:gd name="connsiteX57" fmla="*/ 395298 w 600653"/>
              <a:gd name="connsiteY57" fmla="*/ 523793 h 562265"/>
              <a:gd name="connsiteX58" fmla="*/ 460411 w 600653"/>
              <a:gd name="connsiteY58" fmla="*/ 523793 h 562265"/>
              <a:gd name="connsiteX59" fmla="*/ 479675 w 600653"/>
              <a:gd name="connsiteY59" fmla="*/ 543029 h 562265"/>
              <a:gd name="connsiteX60" fmla="*/ 460411 w 600653"/>
              <a:gd name="connsiteY60" fmla="*/ 562265 h 562265"/>
              <a:gd name="connsiteX61" fmla="*/ 140435 w 600653"/>
              <a:gd name="connsiteY61" fmla="*/ 562265 h 562265"/>
              <a:gd name="connsiteX62" fmla="*/ 121171 w 600653"/>
              <a:gd name="connsiteY62" fmla="*/ 543029 h 562265"/>
              <a:gd name="connsiteX63" fmla="*/ 140435 w 600653"/>
              <a:gd name="connsiteY63" fmla="*/ 523793 h 562265"/>
              <a:gd name="connsiteX64" fmla="*/ 205355 w 600653"/>
              <a:gd name="connsiteY64" fmla="*/ 523793 h 562265"/>
              <a:gd name="connsiteX65" fmla="*/ 205355 w 600653"/>
              <a:gd name="connsiteY65" fmla="*/ 476473 h 562265"/>
              <a:gd name="connsiteX66" fmla="*/ 57792 w 600653"/>
              <a:gd name="connsiteY66" fmla="*/ 476473 h 562265"/>
              <a:gd name="connsiteX67" fmla="*/ 0 w 600653"/>
              <a:gd name="connsiteY67" fmla="*/ 418766 h 562265"/>
              <a:gd name="connsiteX68" fmla="*/ 0 w 600653"/>
              <a:gd name="connsiteY68" fmla="*/ 57708 h 562265"/>
              <a:gd name="connsiteX69" fmla="*/ 57792 w 600653"/>
              <a:gd name="connsiteY69" fmla="*/ 0 h 5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0653" h="562265">
                <a:moveTo>
                  <a:pt x="243883" y="476473"/>
                </a:moveTo>
                <a:lnTo>
                  <a:pt x="243883" y="521100"/>
                </a:lnTo>
                <a:lnTo>
                  <a:pt x="356770" y="521100"/>
                </a:lnTo>
                <a:lnTo>
                  <a:pt x="356770" y="476473"/>
                </a:lnTo>
                <a:close/>
                <a:moveTo>
                  <a:pt x="38528" y="381063"/>
                </a:moveTo>
                <a:lnTo>
                  <a:pt x="38528" y="418766"/>
                </a:lnTo>
                <a:cubicBezTo>
                  <a:pt x="38528" y="429345"/>
                  <a:pt x="47197" y="438001"/>
                  <a:pt x="57792" y="438001"/>
                </a:cubicBezTo>
                <a:lnTo>
                  <a:pt x="542861" y="438001"/>
                </a:lnTo>
                <a:cubicBezTo>
                  <a:pt x="553649" y="438001"/>
                  <a:pt x="562125" y="429345"/>
                  <a:pt x="562125" y="418766"/>
                </a:cubicBezTo>
                <a:lnTo>
                  <a:pt x="562125" y="381063"/>
                </a:lnTo>
                <a:close/>
                <a:moveTo>
                  <a:pt x="300326" y="210426"/>
                </a:moveTo>
                <a:cubicBezTo>
                  <a:pt x="308787" y="210426"/>
                  <a:pt x="315710" y="217356"/>
                  <a:pt x="315710" y="225826"/>
                </a:cubicBezTo>
                <a:lnTo>
                  <a:pt x="315710" y="251620"/>
                </a:lnTo>
                <a:cubicBezTo>
                  <a:pt x="315710" y="260089"/>
                  <a:pt x="308787" y="267019"/>
                  <a:pt x="300326" y="267019"/>
                </a:cubicBezTo>
                <a:cubicBezTo>
                  <a:pt x="291866" y="267019"/>
                  <a:pt x="284943" y="260089"/>
                  <a:pt x="284943" y="251620"/>
                </a:cubicBezTo>
                <a:lnTo>
                  <a:pt x="284943" y="225826"/>
                </a:lnTo>
                <a:cubicBezTo>
                  <a:pt x="284943" y="217356"/>
                  <a:pt x="291866" y="210426"/>
                  <a:pt x="300326" y="210426"/>
                </a:cubicBezTo>
                <a:close/>
                <a:moveTo>
                  <a:pt x="253291" y="184466"/>
                </a:moveTo>
                <a:cubicBezTo>
                  <a:pt x="247897" y="184466"/>
                  <a:pt x="243081" y="189274"/>
                  <a:pt x="243081" y="194851"/>
                </a:cubicBezTo>
                <a:lnTo>
                  <a:pt x="243081" y="281397"/>
                </a:lnTo>
                <a:cubicBezTo>
                  <a:pt x="243081" y="286974"/>
                  <a:pt x="247897" y="291782"/>
                  <a:pt x="253291" y="291782"/>
                </a:cubicBezTo>
                <a:lnTo>
                  <a:pt x="347292" y="291782"/>
                </a:lnTo>
                <a:cubicBezTo>
                  <a:pt x="352879" y="291782"/>
                  <a:pt x="357502" y="286974"/>
                  <a:pt x="357502" y="281397"/>
                </a:cubicBezTo>
                <a:lnTo>
                  <a:pt x="357502" y="194851"/>
                </a:lnTo>
                <a:cubicBezTo>
                  <a:pt x="357502" y="189274"/>
                  <a:pt x="352879" y="184466"/>
                  <a:pt x="347292" y="184466"/>
                </a:cubicBezTo>
                <a:close/>
                <a:moveTo>
                  <a:pt x="300292" y="100420"/>
                </a:moveTo>
                <a:cubicBezTo>
                  <a:pt x="277176" y="100420"/>
                  <a:pt x="258299" y="119268"/>
                  <a:pt x="258299" y="142347"/>
                </a:cubicBezTo>
                <a:lnTo>
                  <a:pt x="258299" y="153694"/>
                </a:lnTo>
                <a:lnTo>
                  <a:pt x="342477" y="153694"/>
                </a:lnTo>
                <a:lnTo>
                  <a:pt x="342477" y="142347"/>
                </a:lnTo>
                <a:cubicBezTo>
                  <a:pt x="342477" y="119268"/>
                  <a:pt x="323599" y="100420"/>
                  <a:pt x="300292" y="100420"/>
                </a:cubicBezTo>
                <a:close/>
                <a:moveTo>
                  <a:pt x="300292" y="69648"/>
                </a:moveTo>
                <a:cubicBezTo>
                  <a:pt x="340551" y="69648"/>
                  <a:pt x="373297" y="102343"/>
                  <a:pt x="373297" y="142347"/>
                </a:cubicBezTo>
                <a:lnTo>
                  <a:pt x="373297" y="161964"/>
                </a:lnTo>
                <a:cubicBezTo>
                  <a:pt x="373297" y="162348"/>
                  <a:pt x="373104" y="162541"/>
                  <a:pt x="373104" y="162925"/>
                </a:cubicBezTo>
                <a:cubicBezTo>
                  <a:pt x="382351" y="170426"/>
                  <a:pt x="388322" y="181965"/>
                  <a:pt x="388322" y="194851"/>
                </a:cubicBezTo>
                <a:lnTo>
                  <a:pt x="388322" y="281397"/>
                </a:lnTo>
                <a:cubicBezTo>
                  <a:pt x="388322" y="304091"/>
                  <a:pt x="370022" y="322554"/>
                  <a:pt x="347292" y="322554"/>
                </a:cubicBezTo>
                <a:lnTo>
                  <a:pt x="253291" y="322554"/>
                </a:lnTo>
                <a:cubicBezTo>
                  <a:pt x="230753" y="322554"/>
                  <a:pt x="212261" y="304091"/>
                  <a:pt x="212261" y="281397"/>
                </a:cubicBezTo>
                <a:lnTo>
                  <a:pt x="212261" y="194851"/>
                </a:lnTo>
                <a:cubicBezTo>
                  <a:pt x="212261" y="181965"/>
                  <a:pt x="218232" y="170426"/>
                  <a:pt x="227479" y="162925"/>
                </a:cubicBezTo>
                <a:cubicBezTo>
                  <a:pt x="227479" y="162541"/>
                  <a:pt x="227479" y="162348"/>
                  <a:pt x="227479" y="161964"/>
                </a:cubicBezTo>
                <a:lnTo>
                  <a:pt x="227479" y="142347"/>
                </a:lnTo>
                <a:cubicBezTo>
                  <a:pt x="227479" y="102343"/>
                  <a:pt x="260225" y="69648"/>
                  <a:pt x="300292" y="69648"/>
                </a:cubicBezTo>
                <a:close/>
                <a:moveTo>
                  <a:pt x="57792" y="38472"/>
                </a:moveTo>
                <a:cubicBezTo>
                  <a:pt x="47197" y="38472"/>
                  <a:pt x="38528" y="47128"/>
                  <a:pt x="38528" y="57708"/>
                </a:cubicBezTo>
                <a:lnTo>
                  <a:pt x="38528" y="342591"/>
                </a:lnTo>
                <a:lnTo>
                  <a:pt x="562125" y="342591"/>
                </a:lnTo>
                <a:lnTo>
                  <a:pt x="562125" y="57708"/>
                </a:lnTo>
                <a:cubicBezTo>
                  <a:pt x="562125" y="47128"/>
                  <a:pt x="553649" y="38472"/>
                  <a:pt x="542861" y="38472"/>
                </a:cubicBezTo>
                <a:close/>
                <a:moveTo>
                  <a:pt x="57792" y="0"/>
                </a:moveTo>
                <a:lnTo>
                  <a:pt x="542861" y="0"/>
                </a:lnTo>
                <a:cubicBezTo>
                  <a:pt x="574839" y="0"/>
                  <a:pt x="600653" y="25776"/>
                  <a:pt x="600653" y="57708"/>
                </a:cubicBezTo>
                <a:lnTo>
                  <a:pt x="600653" y="418766"/>
                </a:lnTo>
                <a:cubicBezTo>
                  <a:pt x="600653" y="450505"/>
                  <a:pt x="574839" y="476473"/>
                  <a:pt x="542861" y="476473"/>
                </a:cubicBezTo>
                <a:lnTo>
                  <a:pt x="395298" y="476473"/>
                </a:lnTo>
                <a:lnTo>
                  <a:pt x="395298" y="523793"/>
                </a:lnTo>
                <a:lnTo>
                  <a:pt x="460411" y="523793"/>
                </a:lnTo>
                <a:cubicBezTo>
                  <a:pt x="471006" y="523793"/>
                  <a:pt x="479675" y="532257"/>
                  <a:pt x="479675" y="543029"/>
                </a:cubicBezTo>
                <a:cubicBezTo>
                  <a:pt x="479675" y="553609"/>
                  <a:pt x="471006" y="562265"/>
                  <a:pt x="460411" y="562265"/>
                </a:cubicBezTo>
                <a:lnTo>
                  <a:pt x="140435" y="562265"/>
                </a:lnTo>
                <a:cubicBezTo>
                  <a:pt x="129840" y="562265"/>
                  <a:pt x="121171" y="553609"/>
                  <a:pt x="121171" y="543029"/>
                </a:cubicBezTo>
                <a:cubicBezTo>
                  <a:pt x="121171" y="532257"/>
                  <a:pt x="129840" y="523793"/>
                  <a:pt x="140435" y="523793"/>
                </a:cubicBezTo>
                <a:lnTo>
                  <a:pt x="205355" y="523793"/>
                </a:lnTo>
                <a:lnTo>
                  <a:pt x="205355" y="476473"/>
                </a:lnTo>
                <a:lnTo>
                  <a:pt x="57792" y="476473"/>
                </a:lnTo>
                <a:cubicBezTo>
                  <a:pt x="26006" y="476473"/>
                  <a:pt x="0" y="450505"/>
                  <a:pt x="0" y="418766"/>
                </a:cubicBezTo>
                <a:lnTo>
                  <a:pt x="0" y="57708"/>
                </a:lnTo>
                <a:cubicBezTo>
                  <a:pt x="0" y="25776"/>
                  <a:pt x="26006" y="0"/>
                  <a:pt x="577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34" name="椭圆 30"/>
          <p:cNvSpPr/>
          <p:nvPr/>
        </p:nvSpPr>
        <p:spPr>
          <a:xfrm>
            <a:off x="3827096" y="3463023"/>
            <a:ext cx="306416" cy="273242"/>
          </a:xfrm>
          <a:custGeom>
            <a:avLst/>
            <a:gdLst>
              <a:gd name="connsiteX0" fmla="*/ 387263 w 605522"/>
              <a:gd name="connsiteY0" fmla="*/ 417395 h 539967"/>
              <a:gd name="connsiteX1" fmla="*/ 537638 w 605522"/>
              <a:gd name="connsiteY1" fmla="*/ 417395 h 539967"/>
              <a:gd name="connsiteX2" fmla="*/ 537638 w 605522"/>
              <a:gd name="connsiteY2" fmla="*/ 459762 h 539967"/>
              <a:gd name="connsiteX3" fmla="*/ 525026 w 605522"/>
              <a:gd name="connsiteY3" fmla="*/ 472366 h 539967"/>
              <a:gd name="connsiteX4" fmla="*/ 399875 w 605522"/>
              <a:gd name="connsiteY4" fmla="*/ 472366 h 539967"/>
              <a:gd name="connsiteX5" fmla="*/ 387263 w 605522"/>
              <a:gd name="connsiteY5" fmla="*/ 459762 h 539967"/>
              <a:gd name="connsiteX6" fmla="*/ 387263 w 605522"/>
              <a:gd name="connsiteY6" fmla="*/ 333069 h 539967"/>
              <a:gd name="connsiteX7" fmla="*/ 537638 w 605522"/>
              <a:gd name="connsiteY7" fmla="*/ 333069 h 539967"/>
              <a:gd name="connsiteX8" fmla="*/ 537638 w 605522"/>
              <a:gd name="connsiteY8" fmla="*/ 385711 h 539967"/>
              <a:gd name="connsiteX9" fmla="*/ 387263 w 605522"/>
              <a:gd name="connsiteY9" fmla="*/ 385711 h 539967"/>
              <a:gd name="connsiteX10" fmla="*/ 387263 w 605522"/>
              <a:gd name="connsiteY10" fmla="*/ 248743 h 539967"/>
              <a:gd name="connsiteX11" fmla="*/ 537638 w 605522"/>
              <a:gd name="connsiteY11" fmla="*/ 248743 h 539967"/>
              <a:gd name="connsiteX12" fmla="*/ 537638 w 605522"/>
              <a:gd name="connsiteY12" fmla="*/ 301455 h 539967"/>
              <a:gd name="connsiteX13" fmla="*/ 387263 w 605522"/>
              <a:gd name="connsiteY13" fmla="*/ 301455 h 539967"/>
              <a:gd name="connsiteX14" fmla="*/ 130818 w 605522"/>
              <a:gd name="connsiteY14" fmla="*/ 197654 h 539967"/>
              <a:gd name="connsiteX15" fmla="*/ 175563 w 605522"/>
              <a:gd name="connsiteY15" fmla="*/ 197654 h 539967"/>
              <a:gd name="connsiteX16" fmla="*/ 183133 w 605522"/>
              <a:gd name="connsiteY16" fmla="*/ 201530 h 539967"/>
              <a:gd name="connsiteX17" fmla="*/ 184589 w 605522"/>
              <a:gd name="connsiteY17" fmla="*/ 209961 h 539967"/>
              <a:gd name="connsiteX18" fmla="*/ 157121 w 605522"/>
              <a:gd name="connsiteY18" fmla="*/ 300470 h 539967"/>
              <a:gd name="connsiteX19" fmla="*/ 177213 w 605522"/>
              <a:gd name="connsiteY19" fmla="*/ 300470 h 539967"/>
              <a:gd name="connsiteX20" fmla="*/ 185269 w 605522"/>
              <a:gd name="connsiteY20" fmla="*/ 304927 h 539967"/>
              <a:gd name="connsiteX21" fmla="*/ 185754 w 605522"/>
              <a:gd name="connsiteY21" fmla="*/ 314036 h 539967"/>
              <a:gd name="connsiteX22" fmla="*/ 125771 w 605522"/>
              <a:gd name="connsiteY22" fmla="*/ 438752 h 539967"/>
              <a:gd name="connsiteX23" fmla="*/ 121597 w 605522"/>
              <a:gd name="connsiteY23" fmla="*/ 440691 h 539967"/>
              <a:gd name="connsiteX24" fmla="*/ 118976 w 605522"/>
              <a:gd name="connsiteY24" fmla="*/ 437008 h 539967"/>
              <a:gd name="connsiteX25" fmla="*/ 125382 w 605522"/>
              <a:gd name="connsiteY25" fmla="*/ 336324 h 539967"/>
              <a:gd name="connsiteX26" fmla="*/ 94323 w 605522"/>
              <a:gd name="connsiteY26" fmla="*/ 336324 h 539967"/>
              <a:gd name="connsiteX27" fmla="*/ 86655 w 605522"/>
              <a:gd name="connsiteY27" fmla="*/ 332545 h 539967"/>
              <a:gd name="connsiteX28" fmla="*/ 85199 w 605522"/>
              <a:gd name="connsiteY28" fmla="*/ 324114 h 539967"/>
              <a:gd name="connsiteX29" fmla="*/ 121597 w 605522"/>
              <a:gd name="connsiteY29" fmla="*/ 204437 h 539967"/>
              <a:gd name="connsiteX30" fmla="*/ 130818 w 605522"/>
              <a:gd name="connsiteY30" fmla="*/ 197654 h 539967"/>
              <a:gd name="connsiteX31" fmla="*/ 399875 w 605522"/>
              <a:gd name="connsiteY31" fmla="*/ 162230 h 539967"/>
              <a:gd name="connsiteX32" fmla="*/ 525026 w 605522"/>
              <a:gd name="connsiteY32" fmla="*/ 162230 h 539967"/>
              <a:gd name="connsiteX33" fmla="*/ 537638 w 605522"/>
              <a:gd name="connsiteY33" fmla="*/ 174720 h 539967"/>
              <a:gd name="connsiteX34" fmla="*/ 537638 w 605522"/>
              <a:gd name="connsiteY34" fmla="*/ 217130 h 539967"/>
              <a:gd name="connsiteX35" fmla="*/ 387263 w 605522"/>
              <a:gd name="connsiteY35" fmla="*/ 217130 h 539967"/>
              <a:gd name="connsiteX36" fmla="*/ 387263 w 605522"/>
              <a:gd name="connsiteY36" fmla="*/ 174720 h 539967"/>
              <a:gd name="connsiteX37" fmla="*/ 399875 w 605522"/>
              <a:gd name="connsiteY37" fmla="*/ 162230 h 539967"/>
              <a:gd name="connsiteX38" fmla="*/ 364282 w 605522"/>
              <a:gd name="connsiteY38" fmla="*/ 136615 h 539967"/>
              <a:gd name="connsiteX39" fmla="*/ 361662 w 605522"/>
              <a:gd name="connsiteY39" fmla="*/ 139231 h 539967"/>
              <a:gd name="connsiteX40" fmla="*/ 361662 w 605522"/>
              <a:gd name="connsiteY40" fmla="*/ 495204 h 539967"/>
              <a:gd name="connsiteX41" fmla="*/ 364282 w 605522"/>
              <a:gd name="connsiteY41" fmla="*/ 497820 h 539967"/>
              <a:gd name="connsiteX42" fmla="*/ 560690 w 605522"/>
              <a:gd name="connsiteY42" fmla="*/ 497820 h 539967"/>
              <a:gd name="connsiteX43" fmla="*/ 563310 w 605522"/>
              <a:gd name="connsiteY43" fmla="*/ 495204 h 539967"/>
              <a:gd name="connsiteX44" fmla="*/ 563310 w 605522"/>
              <a:gd name="connsiteY44" fmla="*/ 139231 h 539967"/>
              <a:gd name="connsiteX45" fmla="*/ 560690 w 605522"/>
              <a:gd name="connsiteY45" fmla="*/ 136615 h 539967"/>
              <a:gd name="connsiteX46" fmla="*/ 532840 w 605522"/>
              <a:gd name="connsiteY46" fmla="*/ 136615 h 539967"/>
              <a:gd name="connsiteX47" fmla="*/ 392035 w 605522"/>
              <a:gd name="connsiteY47" fmla="*/ 136615 h 539967"/>
              <a:gd name="connsiteX48" fmla="*/ 44825 w 605522"/>
              <a:gd name="connsiteY48" fmla="*/ 136615 h 539967"/>
              <a:gd name="connsiteX49" fmla="*/ 42206 w 605522"/>
              <a:gd name="connsiteY49" fmla="*/ 139231 h 539967"/>
              <a:gd name="connsiteX50" fmla="*/ 42206 w 605522"/>
              <a:gd name="connsiteY50" fmla="*/ 495204 h 539967"/>
              <a:gd name="connsiteX51" fmla="*/ 44825 w 605522"/>
              <a:gd name="connsiteY51" fmla="*/ 497820 h 539967"/>
              <a:gd name="connsiteX52" fmla="*/ 241106 w 605522"/>
              <a:gd name="connsiteY52" fmla="*/ 497820 h 539967"/>
              <a:gd name="connsiteX53" fmla="*/ 243725 w 605522"/>
              <a:gd name="connsiteY53" fmla="*/ 495204 h 539967"/>
              <a:gd name="connsiteX54" fmla="*/ 243725 w 605522"/>
              <a:gd name="connsiteY54" fmla="*/ 139231 h 539967"/>
              <a:gd name="connsiteX55" fmla="*/ 241106 w 605522"/>
              <a:gd name="connsiteY55" fmla="*/ 136615 h 539967"/>
              <a:gd name="connsiteX56" fmla="*/ 213357 w 605522"/>
              <a:gd name="connsiteY56" fmla="*/ 136615 h 539967"/>
              <a:gd name="connsiteX57" fmla="*/ 72574 w 605522"/>
              <a:gd name="connsiteY57" fmla="*/ 136615 h 539967"/>
              <a:gd name="connsiteX58" fmla="*/ 434248 w 605522"/>
              <a:gd name="connsiteY58" fmla="*/ 42147 h 539967"/>
              <a:gd name="connsiteX59" fmla="*/ 434248 w 605522"/>
              <a:gd name="connsiteY59" fmla="*/ 94468 h 539967"/>
              <a:gd name="connsiteX60" fmla="*/ 490627 w 605522"/>
              <a:gd name="connsiteY60" fmla="*/ 94468 h 539967"/>
              <a:gd name="connsiteX61" fmla="*/ 490627 w 605522"/>
              <a:gd name="connsiteY61" fmla="*/ 42147 h 539967"/>
              <a:gd name="connsiteX62" fmla="*/ 114780 w 605522"/>
              <a:gd name="connsiteY62" fmla="*/ 42147 h 539967"/>
              <a:gd name="connsiteX63" fmla="*/ 114780 w 605522"/>
              <a:gd name="connsiteY63" fmla="*/ 94468 h 539967"/>
              <a:gd name="connsiteX64" fmla="*/ 171151 w 605522"/>
              <a:gd name="connsiteY64" fmla="*/ 94468 h 539967"/>
              <a:gd name="connsiteX65" fmla="*/ 171151 w 605522"/>
              <a:gd name="connsiteY65" fmla="*/ 42147 h 539967"/>
              <a:gd name="connsiteX66" fmla="*/ 426193 w 605522"/>
              <a:gd name="connsiteY66" fmla="*/ 0 h 539967"/>
              <a:gd name="connsiteX67" fmla="*/ 498779 w 605522"/>
              <a:gd name="connsiteY67" fmla="*/ 0 h 539967"/>
              <a:gd name="connsiteX68" fmla="*/ 532840 w 605522"/>
              <a:gd name="connsiteY68" fmla="*/ 34105 h 539967"/>
              <a:gd name="connsiteX69" fmla="*/ 532840 w 605522"/>
              <a:gd name="connsiteY69" fmla="*/ 94468 h 539967"/>
              <a:gd name="connsiteX70" fmla="*/ 560690 w 605522"/>
              <a:gd name="connsiteY70" fmla="*/ 94468 h 539967"/>
              <a:gd name="connsiteX71" fmla="*/ 605522 w 605522"/>
              <a:gd name="connsiteY71" fmla="*/ 139231 h 539967"/>
              <a:gd name="connsiteX72" fmla="*/ 605522 w 605522"/>
              <a:gd name="connsiteY72" fmla="*/ 495204 h 539967"/>
              <a:gd name="connsiteX73" fmla="*/ 560690 w 605522"/>
              <a:gd name="connsiteY73" fmla="*/ 539967 h 539967"/>
              <a:gd name="connsiteX74" fmla="*/ 364282 w 605522"/>
              <a:gd name="connsiteY74" fmla="*/ 539967 h 539967"/>
              <a:gd name="connsiteX75" fmla="*/ 319450 w 605522"/>
              <a:gd name="connsiteY75" fmla="*/ 495204 h 539967"/>
              <a:gd name="connsiteX76" fmla="*/ 319450 w 605522"/>
              <a:gd name="connsiteY76" fmla="*/ 139231 h 539967"/>
              <a:gd name="connsiteX77" fmla="*/ 364282 w 605522"/>
              <a:gd name="connsiteY77" fmla="*/ 94468 h 539967"/>
              <a:gd name="connsiteX78" fmla="*/ 392035 w 605522"/>
              <a:gd name="connsiteY78" fmla="*/ 94468 h 539967"/>
              <a:gd name="connsiteX79" fmla="*/ 392035 w 605522"/>
              <a:gd name="connsiteY79" fmla="*/ 34105 h 539967"/>
              <a:gd name="connsiteX80" fmla="*/ 426193 w 605522"/>
              <a:gd name="connsiteY80" fmla="*/ 0 h 539967"/>
              <a:gd name="connsiteX81" fmla="*/ 106630 w 605522"/>
              <a:gd name="connsiteY81" fmla="*/ 0 h 539967"/>
              <a:gd name="connsiteX82" fmla="*/ 179301 w 605522"/>
              <a:gd name="connsiteY82" fmla="*/ 0 h 539967"/>
              <a:gd name="connsiteX83" fmla="*/ 213357 w 605522"/>
              <a:gd name="connsiteY83" fmla="*/ 34105 h 539967"/>
              <a:gd name="connsiteX84" fmla="*/ 213357 w 605522"/>
              <a:gd name="connsiteY84" fmla="*/ 94468 h 539967"/>
              <a:gd name="connsiteX85" fmla="*/ 241106 w 605522"/>
              <a:gd name="connsiteY85" fmla="*/ 94468 h 539967"/>
              <a:gd name="connsiteX86" fmla="*/ 285931 w 605522"/>
              <a:gd name="connsiteY86" fmla="*/ 139231 h 539967"/>
              <a:gd name="connsiteX87" fmla="*/ 285931 w 605522"/>
              <a:gd name="connsiteY87" fmla="*/ 495204 h 539967"/>
              <a:gd name="connsiteX88" fmla="*/ 241106 w 605522"/>
              <a:gd name="connsiteY88" fmla="*/ 539967 h 539967"/>
              <a:gd name="connsiteX89" fmla="*/ 44825 w 605522"/>
              <a:gd name="connsiteY89" fmla="*/ 539967 h 539967"/>
              <a:gd name="connsiteX90" fmla="*/ 0 w 605522"/>
              <a:gd name="connsiteY90" fmla="*/ 495204 h 539967"/>
              <a:gd name="connsiteX91" fmla="*/ 0 w 605522"/>
              <a:gd name="connsiteY91" fmla="*/ 139231 h 539967"/>
              <a:gd name="connsiteX92" fmla="*/ 44825 w 605522"/>
              <a:gd name="connsiteY92" fmla="*/ 94468 h 539967"/>
              <a:gd name="connsiteX93" fmla="*/ 72574 w 605522"/>
              <a:gd name="connsiteY93" fmla="*/ 94468 h 539967"/>
              <a:gd name="connsiteX94" fmla="*/ 72574 w 605522"/>
              <a:gd name="connsiteY94" fmla="*/ 34105 h 539967"/>
              <a:gd name="connsiteX95" fmla="*/ 106630 w 605522"/>
              <a:gd name="connsiteY95" fmla="*/ 0 h 539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605522" h="539967">
                <a:moveTo>
                  <a:pt x="387263" y="417395"/>
                </a:moveTo>
                <a:lnTo>
                  <a:pt x="537638" y="417395"/>
                </a:lnTo>
                <a:lnTo>
                  <a:pt x="537638" y="459762"/>
                </a:lnTo>
                <a:cubicBezTo>
                  <a:pt x="537638" y="466743"/>
                  <a:pt x="532011" y="472366"/>
                  <a:pt x="525026" y="472366"/>
                </a:cubicBezTo>
                <a:lnTo>
                  <a:pt x="399875" y="472366"/>
                </a:lnTo>
                <a:cubicBezTo>
                  <a:pt x="392890" y="472366"/>
                  <a:pt x="387263" y="466743"/>
                  <a:pt x="387263" y="459762"/>
                </a:cubicBezTo>
                <a:close/>
                <a:moveTo>
                  <a:pt x="387263" y="333069"/>
                </a:moveTo>
                <a:lnTo>
                  <a:pt x="537638" y="333069"/>
                </a:lnTo>
                <a:lnTo>
                  <a:pt x="537638" y="385711"/>
                </a:lnTo>
                <a:lnTo>
                  <a:pt x="387263" y="385711"/>
                </a:lnTo>
                <a:close/>
                <a:moveTo>
                  <a:pt x="387263" y="248743"/>
                </a:moveTo>
                <a:lnTo>
                  <a:pt x="537638" y="248743"/>
                </a:lnTo>
                <a:lnTo>
                  <a:pt x="537638" y="301455"/>
                </a:lnTo>
                <a:lnTo>
                  <a:pt x="387263" y="301455"/>
                </a:lnTo>
                <a:close/>
                <a:moveTo>
                  <a:pt x="130818" y="197654"/>
                </a:moveTo>
                <a:lnTo>
                  <a:pt x="175563" y="197654"/>
                </a:lnTo>
                <a:cubicBezTo>
                  <a:pt x="178572" y="197654"/>
                  <a:pt x="181386" y="199108"/>
                  <a:pt x="183133" y="201530"/>
                </a:cubicBezTo>
                <a:cubicBezTo>
                  <a:pt x="184978" y="203953"/>
                  <a:pt x="185463" y="207054"/>
                  <a:pt x="184589" y="209961"/>
                </a:cubicBezTo>
                <a:lnTo>
                  <a:pt x="157121" y="300470"/>
                </a:lnTo>
                <a:lnTo>
                  <a:pt x="177213" y="300470"/>
                </a:lnTo>
                <a:cubicBezTo>
                  <a:pt x="180416" y="300470"/>
                  <a:pt x="183522" y="302117"/>
                  <a:pt x="185269" y="304927"/>
                </a:cubicBezTo>
                <a:cubicBezTo>
                  <a:pt x="187016" y="307641"/>
                  <a:pt x="187210" y="311129"/>
                  <a:pt x="185754" y="314036"/>
                </a:cubicBezTo>
                <a:lnTo>
                  <a:pt x="125771" y="438752"/>
                </a:lnTo>
                <a:cubicBezTo>
                  <a:pt x="124994" y="440303"/>
                  <a:pt x="123247" y="441175"/>
                  <a:pt x="121597" y="440691"/>
                </a:cubicBezTo>
                <a:cubicBezTo>
                  <a:pt x="119947" y="440303"/>
                  <a:pt x="118879" y="438752"/>
                  <a:pt x="118976" y="437008"/>
                </a:cubicBezTo>
                <a:lnTo>
                  <a:pt x="125382" y="336324"/>
                </a:lnTo>
                <a:lnTo>
                  <a:pt x="94323" y="336324"/>
                </a:lnTo>
                <a:cubicBezTo>
                  <a:pt x="91314" y="336324"/>
                  <a:pt x="88500" y="334968"/>
                  <a:pt x="86655" y="332545"/>
                </a:cubicBezTo>
                <a:cubicBezTo>
                  <a:pt x="84908" y="330122"/>
                  <a:pt x="84326" y="326925"/>
                  <a:pt x="85199" y="324114"/>
                </a:cubicBezTo>
                <a:lnTo>
                  <a:pt x="121597" y="204437"/>
                </a:lnTo>
                <a:cubicBezTo>
                  <a:pt x="122859" y="200464"/>
                  <a:pt x="126547" y="197654"/>
                  <a:pt x="130818" y="197654"/>
                </a:cubicBezTo>
                <a:close/>
                <a:moveTo>
                  <a:pt x="399875" y="162230"/>
                </a:moveTo>
                <a:lnTo>
                  <a:pt x="525026" y="162230"/>
                </a:lnTo>
                <a:cubicBezTo>
                  <a:pt x="532011" y="162230"/>
                  <a:pt x="537638" y="167846"/>
                  <a:pt x="537638" y="174720"/>
                </a:cubicBezTo>
                <a:lnTo>
                  <a:pt x="537638" y="217130"/>
                </a:lnTo>
                <a:lnTo>
                  <a:pt x="387263" y="217130"/>
                </a:lnTo>
                <a:lnTo>
                  <a:pt x="387263" y="174720"/>
                </a:lnTo>
                <a:cubicBezTo>
                  <a:pt x="387263" y="167846"/>
                  <a:pt x="392890" y="162230"/>
                  <a:pt x="399875" y="162230"/>
                </a:cubicBezTo>
                <a:close/>
                <a:moveTo>
                  <a:pt x="364282" y="136615"/>
                </a:moveTo>
                <a:cubicBezTo>
                  <a:pt x="362827" y="136615"/>
                  <a:pt x="361662" y="137777"/>
                  <a:pt x="361662" y="139231"/>
                </a:cubicBezTo>
                <a:lnTo>
                  <a:pt x="361662" y="495204"/>
                </a:lnTo>
                <a:cubicBezTo>
                  <a:pt x="361662" y="496657"/>
                  <a:pt x="362827" y="497820"/>
                  <a:pt x="364282" y="497820"/>
                </a:cubicBezTo>
                <a:lnTo>
                  <a:pt x="560690" y="497820"/>
                </a:lnTo>
                <a:cubicBezTo>
                  <a:pt x="562145" y="497820"/>
                  <a:pt x="563310" y="496657"/>
                  <a:pt x="563310" y="495204"/>
                </a:cubicBezTo>
                <a:lnTo>
                  <a:pt x="563310" y="139231"/>
                </a:lnTo>
                <a:cubicBezTo>
                  <a:pt x="563310" y="137777"/>
                  <a:pt x="562048" y="136615"/>
                  <a:pt x="560690" y="136615"/>
                </a:cubicBezTo>
                <a:lnTo>
                  <a:pt x="532840" y="136615"/>
                </a:lnTo>
                <a:lnTo>
                  <a:pt x="392035" y="136615"/>
                </a:lnTo>
                <a:close/>
                <a:moveTo>
                  <a:pt x="44825" y="136615"/>
                </a:moveTo>
                <a:cubicBezTo>
                  <a:pt x="43370" y="136615"/>
                  <a:pt x="42206" y="137777"/>
                  <a:pt x="42206" y="139231"/>
                </a:cubicBezTo>
                <a:lnTo>
                  <a:pt x="42206" y="495204"/>
                </a:lnTo>
                <a:cubicBezTo>
                  <a:pt x="42206" y="496657"/>
                  <a:pt x="43370" y="497820"/>
                  <a:pt x="44825" y="497820"/>
                </a:cubicBezTo>
                <a:lnTo>
                  <a:pt x="241106" y="497820"/>
                </a:lnTo>
                <a:cubicBezTo>
                  <a:pt x="242561" y="497820"/>
                  <a:pt x="243725" y="496657"/>
                  <a:pt x="243725" y="495204"/>
                </a:cubicBezTo>
                <a:lnTo>
                  <a:pt x="243725" y="139231"/>
                </a:lnTo>
                <a:cubicBezTo>
                  <a:pt x="243725" y="137777"/>
                  <a:pt x="242561" y="136615"/>
                  <a:pt x="241106" y="136615"/>
                </a:cubicBezTo>
                <a:lnTo>
                  <a:pt x="213357" y="136615"/>
                </a:lnTo>
                <a:lnTo>
                  <a:pt x="72574" y="136615"/>
                </a:lnTo>
                <a:close/>
                <a:moveTo>
                  <a:pt x="434248" y="42147"/>
                </a:moveTo>
                <a:lnTo>
                  <a:pt x="434248" y="94468"/>
                </a:lnTo>
                <a:lnTo>
                  <a:pt x="490627" y="94468"/>
                </a:lnTo>
                <a:lnTo>
                  <a:pt x="490627" y="42147"/>
                </a:lnTo>
                <a:close/>
                <a:moveTo>
                  <a:pt x="114780" y="42147"/>
                </a:moveTo>
                <a:lnTo>
                  <a:pt x="114780" y="94468"/>
                </a:lnTo>
                <a:lnTo>
                  <a:pt x="171151" y="94468"/>
                </a:lnTo>
                <a:lnTo>
                  <a:pt x="171151" y="42147"/>
                </a:lnTo>
                <a:close/>
                <a:moveTo>
                  <a:pt x="426193" y="0"/>
                </a:moveTo>
                <a:lnTo>
                  <a:pt x="498779" y="0"/>
                </a:lnTo>
                <a:cubicBezTo>
                  <a:pt x="517604" y="0"/>
                  <a:pt x="532840" y="15309"/>
                  <a:pt x="532840" y="34105"/>
                </a:cubicBezTo>
                <a:lnTo>
                  <a:pt x="532840" y="94468"/>
                </a:lnTo>
                <a:lnTo>
                  <a:pt x="560690" y="94468"/>
                </a:lnTo>
                <a:cubicBezTo>
                  <a:pt x="585338" y="94468"/>
                  <a:pt x="605522" y="114621"/>
                  <a:pt x="605522" y="139231"/>
                </a:cubicBezTo>
                <a:lnTo>
                  <a:pt x="605522" y="495204"/>
                </a:lnTo>
                <a:cubicBezTo>
                  <a:pt x="605522" y="519911"/>
                  <a:pt x="585338" y="539967"/>
                  <a:pt x="560690" y="539967"/>
                </a:cubicBezTo>
                <a:lnTo>
                  <a:pt x="364282" y="539967"/>
                </a:lnTo>
                <a:cubicBezTo>
                  <a:pt x="339634" y="539967"/>
                  <a:pt x="319450" y="519911"/>
                  <a:pt x="319450" y="495204"/>
                </a:cubicBezTo>
                <a:lnTo>
                  <a:pt x="319450" y="139231"/>
                </a:lnTo>
                <a:cubicBezTo>
                  <a:pt x="319450" y="114621"/>
                  <a:pt x="339634" y="94468"/>
                  <a:pt x="364282" y="94468"/>
                </a:cubicBezTo>
                <a:lnTo>
                  <a:pt x="392035" y="94468"/>
                </a:lnTo>
                <a:lnTo>
                  <a:pt x="392035" y="34105"/>
                </a:lnTo>
                <a:cubicBezTo>
                  <a:pt x="392035" y="15309"/>
                  <a:pt x="407368" y="0"/>
                  <a:pt x="426193" y="0"/>
                </a:cubicBezTo>
                <a:close/>
                <a:moveTo>
                  <a:pt x="106630" y="0"/>
                </a:moveTo>
                <a:lnTo>
                  <a:pt x="179301" y="0"/>
                </a:lnTo>
                <a:cubicBezTo>
                  <a:pt x="198124" y="0"/>
                  <a:pt x="213357" y="15309"/>
                  <a:pt x="213357" y="34105"/>
                </a:cubicBezTo>
                <a:lnTo>
                  <a:pt x="213357" y="94468"/>
                </a:lnTo>
                <a:lnTo>
                  <a:pt x="241106" y="94468"/>
                </a:lnTo>
                <a:cubicBezTo>
                  <a:pt x="265847" y="94468"/>
                  <a:pt x="285931" y="114621"/>
                  <a:pt x="285931" y="139231"/>
                </a:cubicBezTo>
                <a:lnTo>
                  <a:pt x="285931" y="495204"/>
                </a:lnTo>
                <a:cubicBezTo>
                  <a:pt x="285931" y="519911"/>
                  <a:pt x="265847" y="539967"/>
                  <a:pt x="241106" y="539967"/>
                </a:cubicBezTo>
                <a:lnTo>
                  <a:pt x="44825" y="539967"/>
                </a:lnTo>
                <a:cubicBezTo>
                  <a:pt x="20084" y="539967"/>
                  <a:pt x="0" y="519911"/>
                  <a:pt x="0" y="495204"/>
                </a:cubicBezTo>
                <a:lnTo>
                  <a:pt x="0" y="139231"/>
                </a:lnTo>
                <a:cubicBezTo>
                  <a:pt x="0" y="114621"/>
                  <a:pt x="20084" y="94468"/>
                  <a:pt x="44825" y="94468"/>
                </a:cubicBezTo>
                <a:lnTo>
                  <a:pt x="72574" y="94468"/>
                </a:lnTo>
                <a:lnTo>
                  <a:pt x="72574" y="34105"/>
                </a:lnTo>
                <a:cubicBezTo>
                  <a:pt x="72574" y="15309"/>
                  <a:pt x="87904" y="0"/>
                  <a:pt x="10663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2129109" cy="400110"/>
            </a:xfrm>
            <a:prstGeom prst="rect">
              <a:avLst/>
            </a:prstGeom>
          </p:spPr>
          <p:txBody>
            <a:bodyPr wrap="none">
              <a:spAutoFit/>
            </a:bodyPr>
            <a:lstStyle/>
            <a:p>
              <a:pPr defTabSz="913765">
                <a:spcBef>
                  <a:spcPts val="0"/>
                </a:spcBef>
                <a:spcAft>
                  <a:spcPts val="0"/>
                </a:spcAft>
                <a:defRPr/>
              </a:pPr>
              <a:r>
                <a:rPr lang="en-US" altLang="zh-CN" sz="2000" b="1" kern="0" dirty="0" err="1">
                  <a:solidFill>
                    <a:srgbClr val="376092"/>
                  </a:solidFill>
                  <a:latin typeface="微软雅黑" panose="020B0503020204020204" pitchFamily="34" charset="-122"/>
                  <a:ea typeface="微软雅黑" panose="020B0503020204020204" pitchFamily="34" charset="-122"/>
                  <a:cs typeface="+mn-ea"/>
                  <a:sym typeface="+mn-lt"/>
                </a:rPr>
                <a:t>Websocket</a:t>
              </a: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传输</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03</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fltVal val="0"/>
                                          </p:val>
                                        </p:tav>
                                        <p:tav tm="100000">
                                          <p:val>
                                            <p:strVal val="#ppt_w"/>
                                          </p:val>
                                        </p:tav>
                                      </p:tavLst>
                                    </p:anim>
                                    <p:anim calcmode="lin" valueType="num">
                                      <p:cBhvr>
                                        <p:cTn id="8" dur="1000" fill="hold"/>
                                        <p:tgtEl>
                                          <p:spTgt spid="27"/>
                                        </p:tgtEl>
                                        <p:attrNameLst>
                                          <p:attrName>ppt_h</p:attrName>
                                        </p:attrNameLst>
                                      </p:cBhvr>
                                      <p:tavLst>
                                        <p:tav tm="0">
                                          <p:val>
                                            <p:fltVal val="0"/>
                                          </p:val>
                                        </p:tav>
                                        <p:tav tm="100000">
                                          <p:val>
                                            <p:strVal val="#ppt_h"/>
                                          </p:val>
                                        </p:tav>
                                      </p:tavLst>
                                    </p:anim>
                                    <p:anim calcmode="lin" valueType="num">
                                      <p:cBhvr>
                                        <p:cTn id="9" dur="1000" fill="hold"/>
                                        <p:tgtEl>
                                          <p:spTgt spid="27"/>
                                        </p:tgtEl>
                                        <p:attrNameLst>
                                          <p:attrName>style.rotation</p:attrName>
                                        </p:attrNameLst>
                                      </p:cBhvr>
                                      <p:tavLst>
                                        <p:tav tm="0">
                                          <p:val>
                                            <p:fltVal val="90"/>
                                          </p:val>
                                        </p:tav>
                                        <p:tav tm="100000">
                                          <p:val>
                                            <p:fltVal val="0"/>
                                          </p:val>
                                        </p:tav>
                                      </p:tavLst>
                                    </p:anim>
                                    <p:animEffect transition="in" filter="fade">
                                      <p:cBhvr>
                                        <p:cTn id="10" dur="1000"/>
                                        <p:tgtEl>
                                          <p:spTgt spid="27"/>
                                        </p:tgtEl>
                                      </p:cBhvr>
                                    </p:animEffect>
                                  </p:childTnLst>
                                </p:cTn>
                              </p:par>
                            </p:childTnLst>
                          </p:cTn>
                        </p:par>
                        <p:par>
                          <p:cTn id="11" fill="hold">
                            <p:stCondLst>
                              <p:cond delay="1000"/>
                            </p:stCondLst>
                            <p:childTnLst>
                              <p:par>
                                <p:cTn id="12" presetID="53" presetClass="entr" presetSubtype="16"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ppt_w</p:attrName>
                                        </p:attrNameLst>
                                      </p:cBhvr>
                                      <p:tavLst>
                                        <p:tav tm="0">
                                          <p:val>
                                            <p:fltVal val="0"/>
                                          </p:val>
                                        </p:tav>
                                        <p:tav tm="100000">
                                          <p:val>
                                            <p:strVal val="#ppt_w"/>
                                          </p:val>
                                        </p:tav>
                                      </p:tavLst>
                                    </p:anim>
                                    <p:anim calcmode="lin" valueType="num">
                                      <p:cBhvr>
                                        <p:cTn id="15" dur="500" fill="hold"/>
                                        <p:tgtEl>
                                          <p:spTgt spid="9"/>
                                        </p:tgtEl>
                                        <p:attrNameLst>
                                          <p:attrName>ppt_h</p:attrName>
                                        </p:attrNameLst>
                                      </p:cBhvr>
                                      <p:tavLst>
                                        <p:tav tm="0">
                                          <p:val>
                                            <p:fltVal val="0"/>
                                          </p:val>
                                        </p:tav>
                                        <p:tav tm="100000">
                                          <p:val>
                                            <p:strVal val="#ppt_h"/>
                                          </p:val>
                                        </p:tav>
                                      </p:tavLst>
                                    </p:anim>
                                    <p:animEffect transition="in" filter="fade">
                                      <p:cBhvr>
                                        <p:cTn id="16" dur="500"/>
                                        <p:tgtEl>
                                          <p:spTgt spid="9"/>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Effect transition="in" filter="fade">
                                      <p:cBhvr>
                                        <p:cTn id="21" dur="500"/>
                                        <p:tgtEl>
                                          <p:spTgt spid="10"/>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p:cTn id="24" dur="500" fill="hold"/>
                                        <p:tgtEl>
                                          <p:spTgt spid="11"/>
                                        </p:tgtEl>
                                        <p:attrNameLst>
                                          <p:attrName>ppt_w</p:attrName>
                                        </p:attrNameLst>
                                      </p:cBhvr>
                                      <p:tavLst>
                                        <p:tav tm="0">
                                          <p:val>
                                            <p:fltVal val="0"/>
                                          </p:val>
                                        </p:tav>
                                        <p:tav tm="100000">
                                          <p:val>
                                            <p:strVal val="#ppt_w"/>
                                          </p:val>
                                        </p:tav>
                                      </p:tavLst>
                                    </p:anim>
                                    <p:anim calcmode="lin" valueType="num">
                                      <p:cBhvr>
                                        <p:cTn id="25" dur="500" fill="hold"/>
                                        <p:tgtEl>
                                          <p:spTgt spid="11"/>
                                        </p:tgtEl>
                                        <p:attrNameLst>
                                          <p:attrName>ppt_h</p:attrName>
                                        </p:attrNameLst>
                                      </p:cBhvr>
                                      <p:tavLst>
                                        <p:tav tm="0">
                                          <p:val>
                                            <p:fltVal val="0"/>
                                          </p:val>
                                        </p:tav>
                                        <p:tav tm="100000">
                                          <p:val>
                                            <p:strVal val="#ppt_h"/>
                                          </p:val>
                                        </p:tav>
                                      </p:tavLst>
                                    </p:anim>
                                    <p:animEffect transition="in" filter="fade">
                                      <p:cBhvr>
                                        <p:cTn id="26" dur="500"/>
                                        <p:tgtEl>
                                          <p:spTgt spid="11"/>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32"/>
                                        </p:tgtEl>
                                        <p:attrNameLst>
                                          <p:attrName>style.visibility</p:attrName>
                                        </p:attrNameLst>
                                      </p:cBhvr>
                                      <p:to>
                                        <p:strVal val="visible"/>
                                      </p:to>
                                    </p:set>
                                    <p:anim calcmode="lin" valueType="num">
                                      <p:cBhvr>
                                        <p:cTn id="34" dur="500" fill="hold"/>
                                        <p:tgtEl>
                                          <p:spTgt spid="32"/>
                                        </p:tgtEl>
                                        <p:attrNameLst>
                                          <p:attrName>ppt_w</p:attrName>
                                        </p:attrNameLst>
                                      </p:cBhvr>
                                      <p:tavLst>
                                        <p:tav tm="0">
                                          <p:val>
                                            <p:fltVal val="0"/>
                                          </p:val>
                                        </p:tav>
                                        <p:tav tm="100000">
                                          <p:val>
                                            <p:strVal val="#ppt_w"/>
                                          </p:val>
                                        </p:tav>
                                      </p:tavLst>
                                    </p:anim>
                                    <p:anim calcmode="lin" valueType="num">
                                      <p:cBhvr>
                                        <p:cTn id="35" dur="500" fill="hold"/>
                                        <p:tgtEl>
                                          <p:spTgt spid="32"/>
                                        </p:tgtEl>
                                        <p:attrNameLst>
                                          <p:attrName>ppt_h</p:attrName>
                                        </p:attrNameLst>
                                      </p:cBhvr>
                                      <p:tavLst>
                                        <p:tav tm="0">
                                          <p:val>
                                            <p:fltVal val="0"/>
                                          </p:val>
                                        </p:tav>
                                        <p:tav tm="100000">
                                          <p:val>
                                            <p:strVal val="#ppt_h"/>
                                          </p:val>
                                        </p:tav>
                                      </p:tavLst>
                                    </p:anim>
                                    <p:animEffect transition="in" filter="fade">
                                      <p:cBhvr>
                                        <p:cTn id="36" dur="500"/>
                                        <p:tgtEl>
                                          <p:spTgt spid="32"/>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 calcmode="lin" valueType="num">
                                      <p:cBhvr>
                                        <p:cTn id="39" dur="500" fill="hold"/>
                                        <p:tgtEl>
                                          <p:spTgt spid="33"/>
                                        </p:tgtEl>
                                        <p:attrNameLst>
                                          <p:attrName>ppt_w</p:attrName>
                                        </p:attrNameLst>
                                      </p:cBhvr>
                                      <p:tavLst>
                                        <p:tav tm="0">
                                          <p:val>
                                            <p:fltVal val="0"/>
                                          </p:val>
                                        </p:tav>
                                        <p:tav tm="100000">
                                          <p:val>
                                            <p:strVal val="#ppt_w"/>
                                          </p:val>
                                        </p:tav>
                                      </p:tavLst>
                                    </p:anim>
                                    <p:anim calcmode="lin" valueType="num">
                                      <p:cBhvr>
                                        <p:cTn id="40" dur="500" fill="hold"/>
                                        <p:tgtEl>
                                          <p:spTgt spid="33"/>
                                        </p:tgtEl>
                                        <p:attrNameLst>
                                          <p:attrName>ppt_h</p:attrName>
                                        </p:attrNameLst>
                                      </p:cBhvr>
                                      <p:tavLst>
                                        <p:tav tm="0">
                                          <p:val>
                                            <p:fltVal val="0"/>
                                          </p:val>
                                        </p:tav>
                                        <p:tav tm="100000">
                                          <p:val>
                                            <p:strVal val="#ppt_h"/>
                                          </p:val>
                                        </p:tav>
                                      </p:tavLst>
                                    </p:anim>
                                    <p:animEffect transition="in" filter="fade">
                                      <p:cBhvr>
                                        <p:cTn id="41" dur="500"/>
                                        <p:tgtEl>
                                          <p:spTgt spid="33"/>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35"/>
                                        </p:tgtEl>
                                        <p:attrNameLst>
                                          <p:attrName>style.visibility</p:attrName>
                                        </p:attrNameLst>
                                      </p:cBhvr>
                                      <p:to>
                                        <p:strVal val="visible"/>
                                      </p:to>
                                    </p:set>
                                    <p:anim calcmode="lin" valueType="num">
                                      <p:cBhvr>
                                        <p:cTn id="44" dur="500" fill="hold"/>
                                        <p:tgtEl>
                                          <p:spTgt spid="35"/>
                                        </p:tgtEl>
                                        <p:attrNameLst>
                                          <p:attrName>ppt_w</p:attrName>
                                        </p:attrNameLst>
                                      </p:cBhvr>
                                      <p:tavLst>
                                        <p:tav tm="0">
                                          <p:val>
                                            <p:fltVal val="0"/>
                                          </p:val>
                                        </p:tav>
                                        <p:tav tm="100000">
                                          <p:val>
                                            <p:strVal val="#ppt_w"/>
                                          </p:val>
                                        </p:tav>
                                      </p:tavLst>
                                    </p:anim>
                                    <p:anim calcmode="lin" valueType="num">
                                      <p:cBhvr>
                                        <p:cTn id="45" dur="500" fill="hold"/>
                                        <p:tgtEl>
                                          <p:spTgt spid="35"/>
                                        </p:tgtEl>
                                        <p:attrNameLst>
                                          <p:attrName>ppt_h</p:attrName>
                                        </p:attrNameLst>
                                      </p:cBhvr>
                                      <p:tavLst>
                                        <p:tav tm="0">
                                          <p:val>
                                            <p:fltVal val="0"/>
                                          </p:val>
                                        </p:tav>
                                        <p:tav tm="100000">
                                          <p:val>
                                            <p:strVal val="#ppt_h"/>
                                          </p:val>
                                        </p:tav>
                                      </p:tavLst>
                                    </p:anim>
                                    <p:animEffect transition="in" filter="fade">
                                      <p:cBhvr>
                                        <p:cTn id="46" dur="500"/>
                                        <p:tgtEl>
                                          <p:spTgt spid="35"/>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anim calcmode="lin" valueType="num">
                                      <p:cBhvr>
                                        <p:cTn id="49" dur="500" fill="hold"/>
                                        <p:tgtEl>
                                          <p:spTgt spid="34"/>
                                        </p:tgtEl>
                                        <p:attrNameLst>
                                          <p:attrName>ppt_w</p:attrName>
                                        </p:attrNameLst>
                                      </p:cBhvr>
                                      <p:tavLst>
                                        <p:tav tm="0">
                                          <p:val>
                                            <p:fltVal val="0"/>
                                          </p:val>
                                        </p:tav>
                                        <p:tav tm="100000">
                                          <p:val>
                                            <p:strVal val="#ppt_w"/>
                                          </p:val>
                                        </p:tav>
                                      </p:tavLst>
                                    </p:anim>
                                    <p:anim calcmode="lin" valueType="num">
                                      <p:cBhvr>
                                        <p:cTn id="50" dur="500" fill="hold"/>
                                        <p:tgtEl>
                                          <p:spTgt spid="34"/>
                                        </p:tgtEl>
                                        <p:attrNameLst>
                                          <p:attrName>ppt_h</p:attrName>
                                        </p:attrNameLst>
                                      </p:cBhvr>
                                      <p:tavLst>
                                        <p:tav tm="0">
                                          <p:val>
                                            <p:fltVal val="0"/>
                                          </p:val>
                                        </p:tav>
                                        <p:tav tm="100000">
                                          <p:val>
                                            <p:strVal val="#ppt_h"/>
                                          </p:val>
                                        </p:tav>
                                      </p:tavLst>
                                    </p:anim>
                                    <p:animEffect transition="in" filter="fade">
                                      <p:cBhvr>
                                        <p:cTn id="51" dur="500"/>
                                        <p:tgtEl>
                                          <p:spTgt spid="34"/>
                                        </p:tgtEl>
                                      </p:cBhvr>
                                    </p:animEffect>
                                  </p:childTnLst>
                                </p:cTn>
                              </p:par>
                            </p:childTnLst>
                          </p:cTn>
                        </p:par>
                        <p:par>
                          <p:cTn id="52" fill="hold">
                            <p:stCondLst>
                              <p:cond delay="1500"/>
                            </p:stCondLst>
                            <p:childTnLst>
                              <p:par>
                                <p:cTn id="53" presetID="2" presetClass="entr" presetSubtype="8" fill="hold" nodeType="afterEffect">
                                  <p:stCondLst>
                                    <p:cond delay="0"/>
                                  </p:stCondLst>
                                  <p:childTnLst>
                                    <p:set>
                                      <p:cBhvr>
                                        <p:cTn id="54" dur="1" fill="hold">
                                          <p:stCondLst>
                                            <p:cond delay="0"/>
                                          </p:stCondLst>
                                        </p:cTn>
                                        <p:tgtEl>
                                          <p:spTgt spid="20"/>
                                        </p:tgtEl>
                                        <p:attrNameLst>
                                          <p:attrName>style.visibility</p:attrName>
                                        </p:attrNameLst>
                                      </p:cBhvr>
                                      <p:to>
                                        <p:strVal val="visible"/>
                                      </p:to>
                                    </p:set>
                                    <p:anim calcmode="lin" valueType="num">
                                      <p:cBhvr additive="base">
                                        <p:cTn id="55" dur="500" fill="hold"/>
                                        <p:tgtEl>
                                          <p:spTgt spid="20"/>
                                        </p:tgtEl>
                                        <p:attrNameLst>
                                          <p:attrName>ppt_x</p:attrName>
                                        </p:attrNameLst>
                                      </p:cBhvr>
                                      <p:tavLst>
                                        <p:tav tm="0">
                                          <p:val>
                                            <p:strVal val="0-#ppt_w/2"/>
                                          </p:val>
                                        </p:tav>
                                        <p:tav tm="100000">
                                          <p:val>
                                            <p:strVal val="#ppt_x"/>
                                          </p:val>
                                        </p:tav>
                                      </p:tavLst>
                                    </p:anim>
                                    <p:anim calcmode="lin" valueType="num">
                                      <p:cBhvr additive="base">
                                        <p:cTn id="56" dur="500" fill="hold"/>
                                        <p:tgtEl>
                                          <p:spTgt spid="20"/>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stCondLst>
                                    <p:cond delay="0"/>
                                  </p:stCondLst>
                                  <p:childTnLst>
                                    <p:set>
                                      <p:cBhvr>
                                        <p:cTn id="58" dur="1" fill="hold">
                                          <p:stCondLst>
                                            <p:cond delay="0"/>
                                          </p:stCondLst>
                                        </p:cTn>
                                        <p:tgtEl>
                                          <p:spTgt spid="23"/>
                                        </p:tgtEl>
                                        <p:attrNameLst>
                                          <p:attrName>style.visibility</p:attrName>
                                        </p:attrNameLst>
                                      </p:cBhvr>
                                      <p:to>
                                        <p:strVal val="visible"/>
                                      </p:to>
                                    </p:set>
                                    <p:anim calcmode="lin" valueType="num">
                                      <p:cBhvr additive="base">
                                        <p:cTn id="59" dur="500" fill="hold"/>
                                        <p:tgtEl>
                                          <p:spTgt spid="23"/>
                                        </p:tgtEl>
                                        <p:attrNameLst>
                                          <p:attrName>ppt_x</p:attrName>
                                        </p:attrNameLst>
                                      </p:cBhvr>
                                      <p:tavLst>
                                        <p:tav tm="0">
                                          <p:val>
                                            <p:strVal val="0-#ppt_w/2"/>
                                          </p:val>
                                        </p:tav>
                                        <p:tav tm="100000">
                                          <p:val>
                                            <p:strVal val="#ppt_x"/>
                                          </p:val>
                                        </p:tav>
                                      </p:tavLst>
                                    </p:anim>
                                    <p:anim calcmode="lin" valueType="num">
                                      <p:cBhvr additive="base">
                                        <p:cTn id="60" dur="500" fill="hold"/>
                                        <p:tgtEl>
                                          <p:spTgt spid="23"/>
                                        </p:tgtEl>
                                        <p:attrNameLst>
                                          <p:attrName>ppt_y</p:attrName>
                                        </p:attrNameLst>
                                      </p:cBhvr>
                                      <p:tavLst>
                                        <p:tav tm="0">
                                          <p:val>
                                            <p:strVal val="#ppt_y"/>
                                          </p:val>
                                        </p:tav>
                                        <p:tav tm="100000">
                                          <p:val>
                                            <p:strVal val="#ppt_y"/>
                                          </p:val>
                                        </p:tav>
                                      </p:tavLst>
                                    </p:anim>
                                  </p:childTnLst>
                                </p:cTn>
                              </p:par>
                              <p:par>
                                <p:cTn id="61" presetID="2" presetClass="entr" presetSubtype="2" fill="hold" nodeType="withEffect">
                                  <p:stCondLst>
                                    <p:cond delay="0"/>
                                  </p:stCondLst>
                                  <p:childTnLst>
                                    <p:set>
                                      <p:cBhvr>
                                        <p:cTn id="62" dur="1" fill="hold">
                                          <p:stCondLst>
                                            <p:cond delay="0"/>
                                          </p:stCondLst>
                                        </p:cTn>
                                        <p:tgtEl>
                                          <p:spTgt spid="14"/>
                                        </p:tgtEl>
                                        <p:attrNameLst>
                                          <p:attrName>style.visibility</p:attrName>
                                        </p:attrNameLst>
                                      </p:cBhvr>
                                      <p:to>
                                        <p:strVal val="visible"/>
                                      </p:to>
                                    </p:set>
                                    <p:anim calcmode="lin" valueType="num">
                                      <p:cBhvr additive="base">
                                        <p:cTn id="63" dur="500" fill="hold"/>
                                        <p:tgtEl>
                                          <p:spTgt spid="14"/>
                                        </p:tgtEl>
                                        <p:attrNameLst>
                                          <p:attrName>ppt_x</p:attrName>
                                        </p:attrNameLst>
                                      </p:cBhvr>
                                      <p:tavLst>
                                        <p:tav tm="0">
                                          <p:val>
                                            <p:strVal val="1+#ppt_w/2"/>
                                          </p:val>
                                        </p:tav>
                                        <p:tav tm="100000">
                                          <p:val>
                                            <p:strVal val="#ppt_x"/>
                                          </p:val>
                                        </p:tav>
                                      </p:tavLst>
                                    </p:anim>
                                    <p:anim calcmode="lin" valueType="num">
                                      <p:cBhvr additive="base">
                                        <p:cTn id="64" dur="500" fill="hold"/>
                                        <p:tgtEl>
                                          <p:spTgt spid="14"/>
                                        </p:tgtEl>
                                        <p:attrNameLst>
                                          <p:attrName>ppt_y</p:attrName>
                                        </p:attrNameLst>
                                      </p:cBhvr>
                                      <p:tavLst>
                                        <p:tav tm="0">
                                          <p:val>
                                            <p:strVal val="#ppt_y"/>
                                          </p:val>
                                        </p:tav>
                                        <p:tav tm="100000">
                                          <p:val>
                                            <p:strVal val="#ppt_y"/>
                                          </p:val>
                                        </p:tav>
                                      </p:tavLst>
                                    </p:anim>
                                  </p:childTnLst>
                                </p:cTn>
                              </p:par>
                              <p:par>
                                <p:cTn id="65" presetID="2" presetClass="entr" presetSubtype="2" fill="hold" nodeType="withEffect">
                                  <p:stCondLst>
                                    <p:cond delay="0"/>
                                  </p:stCondLst>
                                  <p:childTnLst>
                                    <p:set>
                                      <p:cBhvr>
                                        <p:cTn id="66" dur="1" fill="hold">
                                          <p:stCondLst>
                                            <p:cond delay="0"/>
                                          </p:stCondLst>
                                        </p:cTn>
                                        <p:tgtEl>
                                          <p:spTgt spid="17"/>
                                        </p:tgtEl>
                                        <p:attrNameLst>
                                          <p:attrName>style.visibility</p:attrName>
                                        </p:attrNameLst>
                                      </p:cBhvr>
                                      <p:to>
                                        <p:strVal val="visible"/>
                                      </p:to>
                                    </p:set>
                                    <p:anim calcmode="lin" valueType="num">
                                      <p:cBhvr additive="base">
                                        <p:cTn id="67" dur="500" fill="hold"/>
                                        <p:tgtEl>
                                          <p:spTgt spid="17"/>
                                        </p:tgtEl>
                                        <p:attrNameLst>
                                          <p:attrName>ppt_x</p:attrName>
                                        </p:attrNameLst>
                                      </p:cBhvr>
                                      <p:tavLst>
                                        <p:tav tm="0">
                                          <p:val>
                                            <p:strVal val="1+#ppt_w/2"/>
                                          </p:val>
                                        </p:tav>
                                        <p:tav tm="100000">
                                          <p:val>
                                            <p:strVal val="#ppt_x"/>
                                          </p:val>
                                        </p:tav>
                                      </p:tavLst>
                                    </p:anim>
                                    <p:anim calcmode="lin" valueType="num">
                                      <p:cBhvr additive="base">
                                        <p:cTn id="68"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9" grpId="0" animBg="1"/>
      <p:bldP spid="10" grpId="0" animBg="1"/>
      <p:bldP spid="11" grpId="0" animBg="1"/>
      <p:bldP spid="12" grpId="0" animBg="1"/>
      <p:bldP spid="32" grpId="0" animBg="1"/>
      <p:bldP spid="33" grpId="0" animBg="1"/>
      <p:bldP spid="35" grpId="0" animBg="1"/>
      <p:bldP spid="3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594797" y="1851670"/>
            <a:ext cx="2944272" cy="1835445"/>
            <a:chOff x="6818242" y="1725490"/>
            <a:chExt cx="3925696" cy="2447263"/>
          </a:xfrm>
        </p:grpSpPr>
        <p:sp>
          <p:nvSpPr>
            <p:cNvPr id="15" name="文本框 6"/>
            <p:cNvSpPr txBox="1"/>
            <p:nvPr/>
          </p:nvSpPr>
          <p:spPr>
            <a:xfrm>
              <a:off x="6818242" y="2046869"/>
              <a:ext cx="3925696" cy="2125884"/>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650"/>
                </a:lnSpc>
              </a:pPr>
              <a:r>
                <a:rPr lang="en-GB"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WebRTC </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是一种实时通信技术，它可以在浏览器之间直接传输音频、视频和数据。</a:t>
              </a:r>
              <a:r>
                <a:rPr lang="en-GB"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WebRTC </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的优势在于它可以实现实时通信，而且不需要像传统的视频通话应用那样需要安装插件或者客户端，从而更加方便和易用。此外，</a:t>
              </a:r>
              <a:r>
                <a:rPr lang="en-GB"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WebRTC </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还支持多种编解码器，可以根据网络状况自动调整视频质量，从而更好地保证了通信的稳定性。</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16" name="文本框 7"/>
            <p:cNvSpPr txBox="1"/>
            <p:nvPr/>
          </p:nvSpPr>
          <p:spPr>
            <a:xfrm>
              <a:off x="6818242" y="1725490"/>
              <a:ext cx="3061596"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a:defRPr/>
              </a:pPr>
              <a:r>
                <a:rPr lang="en-US" altLang="zh-CN" sz="1400" b="1" kern="0" dirty="0">
                  <a:solidFill>
                    <a:srgbClr val="376092"/>
                  </a:solidFill>
                  <a:latin typeface="微软雅黑" panose="020B0503020204020204" pitchFamily="34" charset="-122"/>
                  <a:ea typeface="微软雅黑" panose="020B0503020204020204" pitchFamily="34" charset="-122"/>
                  <a:cs typeface="+mn-ea"/>
                  <a:sym typeface="+mn-lt"/>
                </a:rPr>
                <a:t>WebRTC</a:t>
              </a: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实时通信</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1749197" cy="400110"/>
            </a:xfrm>
            <a:prstGeom prst="rect">
              <a:avLst/>
            </a:prstGeom>
          </p:spPr>
          <p:txBody>
            <a:bodyPr wrap="none">
              <a:spAutoFit/>
            </a:bodyPr>
            <a:lstStyle/>
            <a:p>
              <a:pPr defTabSz="913765">
                <a:spcBef>
                  <a:spcPts val="0"/>
                </a:spcBef>
                <a:spcAft>
                  <a:spcPts val="0"/>
                </a:spcAft>
                <a:defRPr/>
              </a:pPr>
              <a:r>
                <a:rPr lang="en-GB" altLang="zh-CN" sz="2000" b="1" kern="0" dirty="0" err="1">
                  <a:solidFill>
                    <a:srgbClr val="376092"/>
                  </a:solidFill>
                  <a:latin typeface="微软雅黑" panose="020B0503020204020204" pitchFamily="34" charset="-122"/>
                  <a:ea typeface="微软雅黑" panose="020B0503020204020204" pitchFamily="34" charset="-122"/>
                  <a:cs typeface="+mn-ea"/>
                  <a:sym typeface="+mn-lt"/>
                </a:rPr>
                <a:t>webRTC</a:t>
              </a: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技术</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03</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pic>
        <p:nvPicPr>
          <p:cNvPr id="3" name="图片 2"/>
          <p:cNvPicPr>
            <a:picLocks noChangeAspect="1"/>
          </p:cNvPicPr>
          <p:nvPr/>
        </p:nvPicPr>
        <p:blipFill>
          <a:blip r:embed="rId1"/>
          <a:stretch>
            <a:fillRect/>
          </a:stretch>
        </p:blipFill>
        <p:spPr>
          <a:xfrm>
            <a:off x="3636010" y="1203325"/>
            <a:ext cx="5153025" cy="32207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632997" y="1872036"/>
            <a:ext cx="2944272" cy="1399428"/>
            <a:chOff x="6818242" y="1725490"/>
            <a:chExt cx="3925696" cy="1865906"/>
          </a:xfrm>
        </p:grpSpPr>
        <p:sp>
          <p:nvSpPr>
            <p:cNvPr id="15" name="文本框 6"/>
            <p:cNvSpPr txBox="1"/>
            <p:nvPr/>
          </p:nvSpPr>
          <p:spPr>
            <a:xfrm>
              <a:off x="6818242" y="2046869"/>
              <a:ext cx="3925696" cy="154452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650"/>
                </a:lnSpc>
              </a:pP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基于用户为自己添加的标签和用户添加好友的标签，本次项目的算法模型可以为用户推荐个人兴趣与喜好最为相近的好友</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nSpc>
                  <a:spcPts val="1650"/>
                </a:lnSpc>
              </a:pP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16" name="文本框 7"/>
            <p:cNvSpPr txBox="1"/>
            <p:nvPr/>
          </p:nvSpPr>
          <p:spPr>
            <a:xfrm>
              <a:off x="6818242" y="1725490"/>
              <a:ext cx="3061596"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a:defRPr/>
              </a:pP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基于内容的推荐算法：</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1210588" cy="400110"/>
            </a:xfrm>
            <a:prstGeom prst="rect">
              <a:avLst/>
            </a:prstGeom>
          </p:spPr>
          <p:txBody>
            <a:bodyPr wrap="none">
              <a:spAutoFit/>
            </a:bodyPr>
            <a:lstStyle/>
            <a:p>
              <a:pPr defTabSz="913765">
                <a:spcBef>
                  <a:spcPts val="0"/>
                </a:spcBef>
                <a:spcAft>
                  <a:spcPts val="0"/>
                </a:spcAft>
                <a:defRPr/>
              </a:pPr>
              <a:r>
                <a:rPr lang="zh-CN" altLang="en-GB" sz="2000" b="1" kern="0" dirty="0">
                  <a:solidFill>
                    <a:srgbClr val="376092"/>
                  </a:solidFill>
                  <a:latin typeface="微软雅黑" panose="020B0503020204020204" pitchFamily="34" charset="-122"/>
                  <a:ea typeface="微软雅黑" panose="020B0503020204020204" pitchFamily="34" charset="-122"/>
                  <a:cs typeface="+mn-ea"/>
                  <a:sym typeface="+mn-lt"/>
                </a:rPr>
                <a:t>推荐</a:t>
              </a: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算法</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03</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pic>
        <p:nvPicPr>
          <p:cNvPr id="2" name="图片 1"/>
          <p:cNvPicPr>
            <a:picLocks noChangeAspect="1"/>
          </p:cNvPicPr>
          <p:nvPr/>
        </p:nvPicPr>
        <p:blipFill rotWithShape="1">
          <a:blip r:embed="rId1"/>
          <a:srcRect b="35380"/>
          <a:stretch>
            <a:fillRect/>
          </a:stretch>
        </p:blipFill>
        <p:spPr>
          <a:xfrm>
            <a:off x="3577269" y="947445"/>
            <a:ext cx="5392249" cy="348444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5"/>
          <p:cNvSpPr/>
          <p:nvPr/>
        </p:nvSpPr>
        <p:spPr bwMode="auto">
          <a:xfrm>
            <a:off x="940108" y="1611844"/>
            <a:ext cx="2212496" cy="196091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lumMod val="65000"/>
            </a:schemeClr>
          </a:solidFill>
          <a:ln w="15875">
            <a:gradFill flip="none" rotWithShape="1">
              <a:gsLst>
                <a:gs pos="0">
                  <a:schemeClr val="bg1">
                    <a:lumMod val="65000"/>
                  </a:schemeClr>
                </a:gs>
                <a:gs pos="100000">
                  <a:schemeClr val="bg1"/>
                </a:gs>
              </a:gsLst>
              <a:lin ang="2700000" scaled="1"/>
              <a:tileRect/>
            </a:gradFill>
          </a:ln>
          <a:effectLst>
            <a:innerShdw blurRad="114300">
              <a:prstClr val="black"/>
            </a:innerShdw>
          </a:effectLst>
        </p:spPr>
        <p:txBody>
          <a:bodyPr vert="horz" wrap="square" lIns="68580" tIns="34290" rIns="68580" bIns="34290" numCol="1" anchor="t" anchorCtr="0" compatLnSpc="1"/>
          <a:lstStyle/>
          <a:p>
            <a:endParaRPr lang="zh-CN" altLang="en-US" dirty="0">
              <a:solidFill>
                <a:srgbClr val="005A9E"/>
              </a:solidFill>
              <a:latin typeface="微软雅黑" panose="020B0503020204020204" pitchFamily="34" charset="-122"/>
              <a:ea typeface="微软雅黑" panose="020B0503020204020204" pitchFamily="34" charset="-122"/>
              <a:cs typeface="+mn-ea"/>
              <a:sym typeface="+mn-lt"/>
            </a:endParaRPr>
          </a:p>
        </p:txBody>
      </p:sp>
      <p:sp>
        <p:nvSpPr>
          <p:cNvPr id="47" name="Freeform 5"/>
          <p:cNvSpPr/>
          <p:nvPr/>
        </p:nvSpPr>
        <p:spPr bwMode="auto">
          <a:xfrm>
            <a:off x="1115616" y="1676240"/>
            <a:ext cx="2212496" cy="196091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61000"/>
                  <a:lumOff val="39000"/>
                </a:schemeClr>
              </a:gs>
              <a:gs pos="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266700" dist="203200" dir="6780000" algn="tl" rotWithShape="0">
              <a:prstClr val="black">
                <a:alpha val="40000"/>
              </a:prstClr>
            </a:outerShdw>
          </a:effectLst>
        </p:spPr>
        <p:txBody>
          <a:bodyPr vert="horz" wrap="square" lIns="68580" tIns="34290" rIns="68580" bIns="34290" numCol="1" anchor="t" anchorCtr="0" compatLnSpc="1"/>
          <a:lstStyle/>
          <a:p>
            <a:endParaRPr lang="zh-CN" altLang="en-US" dirty="0">
              <a:solidFill>
                <a:srgbClr val="005A9E"/>
              </a:solidFill>
              <a:latin typeface="微软雅黑" panose="020B0503020204020204" pitchFamily="34" charset="-122"/>
              <a:ea typeface="微软雅黑" panose="020B0503020204020204" pitchFamily="34" charset="-122"/>
              <a:cs typeface="+mn-ea"/>
              <a:sym typeface="+mn-lt"/>
            </a:endParaRPr>
          </a:p>
        </p:txBody>
      </p:sp>
      <p:sp>
        <p:nvSpPr>
          <p:cNvPr id="48" name="矩形 47"/>
          <p:cNvSpPr/>
          <p:nvPr/>
        </p:nvSpPr>
        <p:spPr>
          <a:xfrm>
            <a:off x="1357873" y="2119935"/>
            <a:ext cx="1638756" cy="784808"/>
          </a:xfrm>
          <a:prstGeom prst="rect">
            <a:avLst/>
          </a:prstGeom>
        </p:spPr>
        <p:txBody>
          <a:bodyPr wrap="square" lIns="91418" tIns="45709" rIns="91418" bIns="45709">
            <a:spAutoFit/>
          </a:bodyPr>
          <a:lstStyle/>
          <a:p>
            <a:pPr algn="ctr" defTabSz="933450">
              <a:spcBef>
                <a:spcPts val="0"/>
              </a:spcBef>
              <a:spcAft>
                <a:spcPts val="0"/>
              </a:spcAft>
              <a:defRPr/>
            </a:pPr>
            <a:r>
              <a:rPr lang="zh-CN" altLang="en-US" sz="4500" b="1" kern="0" dirty="0">
                <a:solidFill>
                  <a:srgbClr val="376092"/>
                </a:solidFill>
                <a:latin typeface="微软雅黑" panose="020B0503020204020204" pitchFamily="34" charset="-122"/>
                <a:ea typeface="微软雅黑" panose="020B0503020204020204" pitchFamily="34" charset="-122"/>
                <a:cs typeface="+mn-ea"/>
                <a:sym typeface="+mn-lt"/>
              </a:rPr>
              <a:t>目录</a:t>
            </a:r>
            <a:endParaRPr lang="zh-CN" altLang="en-US" sz="45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sp>
        <p:nvSpPr>
          <p:cNvPr id="49" name="Rectangle 4"/>
          <p:cNvSpPr txBox="1">
            <a:spLocks noChangeArrowheads="1"/>
          </p:cNvSpPr>
          <p:nvPr/>
        </p:nvSpPr>
        <p:spPr bwMode="auto">
          <a:xfrm>
            <a:off x="1354831" y="2812961"/>
            <a:ext cx="1644841" cy="38097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54" tIns="34277" rIns="68554" bIns="34277"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a:spcBef>
                <a:spcPts val="0"/>
              </a:spcBef>
              <a:spcAft>
                <a:spcPts val="0"/>
              </a:spcAft>
              <a:defRPr/>
            </a:pPr>
            <a:r>
              <a:rPr lang="en-US" altLang="zh-CN" sz="1800" kern="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CONTENTS</a:t>
            </a:r>
            <a:endParaRPr lang="zh-CN" altLang="en-US" sz="1800" kern="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grpSp>
        <p:nvGrpSpPr>
          <p:cNvPr id="6" name="组合 5"/>
          <p:cNvGrpSpPr/>
          <p:nvPr/>
        </p:nvGrpSpPr>
        <p:grpSpPr>
          <a:xfrm>
            <a:off x="4228980" y="1081252"/>
            <a:ext cx="3799404" cy="515562"/>
            <a:chOff x="3852992" y="849029"/>
            <a:chExt cx="3799404" cy="515562"/>
          </a:xfrm>
        </p:grpSpPr>
        <p:sp>
          <p:nvSpPr>
            <p:cNvPr id="4" name="矩形 3"/>
            <p:cNvSpPr/>
            <p:nvPr/>
          </p:nvSpPr>
          <p:spPr>
            <a:xfrm>
              <a:off x="4099343" y="854782"/>
              <a:ext cx="3553053" cy="504056"/>
            </a:xfrm>
            <a:prstGeom prst="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42" name="Rectangle 7"/>
            <p:cNvSpPr>
              <a:spLocks noChangeArrowheads="1"/>
            </p:cNvSpPr>
            <p:nvPr/>
          </p:nvSpPr>
          <p:spPr bwMode="auto">
            <a:xfrm>
              <a:off x="4608004" y="926324"/>
              <a:ext cx="2484276" cy="377026"/>
            </a:xfrm>
            <a:prstGeom prst="rect">
              <a:avLst/>
            </a:prstGeom>
            <a:noFill/>
            <a:ln w="9525">
              <a:noFill/>
              <a:miter lim="800000"/>
            </a:ln>
          </p:spPr>
          <p:txBody>
            <a:bodyPr wrap="square" lIns="68580" tIns="34290" rIns="68580" bIns="34290">
              <a:spAutoFit/>
            </a:bodyPr>
            <a:lstStyle/>
            <a:p>
              <a:pPr defTabSz="913765">
                <a:spcBef>
                  <a:spcPts val="0"/>
                </a:spcBef>
                <a:spcAft>
                  <a:spcPts val="0"/>
                </a:spcAft>
                <a:defRPr/>
              </a:pPr>
              <a:r>
                <a:rPr lang="zh-CN" altLang="en-US" sz="2000"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项目演示</a:t>
              </a:r>
              <a:endParaRPr lang="zh-CN" altLang="en-US" sz="2000"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nvGrpSpPr>
            <p:cNvPr id="5" name="组合 4"/>
            <p:cNvGrpSpPr/>
            <p:nvPr/>
          </p:nvGrpSpPr>
          <p:grpSpPr>
            <a:xfrm>
              <a:off x="3852992" y="849029"/>
              <a:ext cx="515562" cy="515562"/>
              <a:chOff x="3852992" y="854501"/>
              <a:chExt cx="515562" cy="515562"/>
            </a:xfrm>
          </p:grpSpPr>
          <p:sp>
            <p:nvSpPr>
              <p:cNvPr id="66" name="圆角矩形 65"/>
              <p:cNvSpPr/>
              <p:nvPr/>
            </p:nvSpPr>
            <p:spPr>
              <a:xfrm rot="2700000">
                <a:off x="3852992" y="854501"/>
                <a:ext cx="515562" cy="515562"/>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53" name="Rectangle 7"/>
              <p:cNvSpPr>
                <a:spLocks noChangeArrowheads="1"/>
              </p:cNvSpPr>
              <p:nvPr/>
            </p:nvSpPr>
            <p:spPr bwMode="auto">
              <a:xfrm>
                <a:off x="3923928" y="862866"/>
                <a:ext cx="351699" cy="484748"/>
              </a:xfrm>
              <a:prstGeom prst="rect">
                <a:avLst/>
              </a:prstGeom>
              <a:noFill/>
              <a:ln w="9525">
                <a:noFill/>
                <a:miter lim="800000"/>
              </a:ln>
            </p:spPr>
            <p:txBody>
              <a:bodyPr wrap="none" lIns="68580" tIns="34290" rIns="68580" bIns="34290">
                <a:spAutoFit/>
              </a:bodyPr>
              <a:lstStyle/>
              <a:p>
                <a:r>
                  <a:rPr lang="en-US" altLang="zh-CN" sz="2700" b="1" dirty="0">
                    <a:solidFill>
                      <a:schemeClr val="bg1"/>
                    </a:solidFill>
                    <a:latin typeface="微软雅黑" panose="020B0503020204020204" pitchFamily="34" charset="-122"/>
                    <a:ea typeface="微软雅黑" panose="020B0503020204020204" pitchFamily="34" charset="-122"/>
                    <a:cs typeface="+mn-ea"/>
                    <a:sym typeface="+mn-lt"/>
                  </a:rPr>
                  <a:t>1</a:t>
                </a:r>
                <a:endParaRPr lang="zh-CN" altLang="en-US" sz="2700" b="1" dirty="0">
                  <a:solidFill>
                    <a:schemeClr val="bg1"/>
                  </a:solidFill>
                  <a:latin typeface="微软雅黑" panose="020B0503020204020204" pitchFamily="34" charset="-122"/>
                  <a:ea typeface="微软雅黑" panose="020B0503020204020204" pitchFamily="34" charset="-122"/>
                  <a:cs typeface="+mn-ea"/>
                  <a:sym typeface="+mn-lt"/>
                </a:endParaRPr>
              </a:p>
            </p:txBody>
          </p:sp>
        </p:grpSp>
      </p:grpSp>
      <p:grpSp>
        <p:nvGrpSpPr>
          <p:cNvPr id="67" name="组合 66"/>
          <p:cNvGrpSpPr/>
          <p:nvPr/>
        </p:nvGrpSpPr>
        <p:grpSpPr>
          <a:xfrm>
            <a:off x="4227908" y="1937735"/>
            <a:ext cx="3799404" cy="515562"/>
            <a:chOff x="3852992" y="849029"/>
            <a:chExt cx="3799404" cy="515562"/>
          </a:xfrm>
        </p:grpSpPr>
        <p:sp>
          <p:nvSpPr>
            <p:cNvPr id="68" name="矩形 67"/>
            <p:cNvSpPr/>
            <p:nvPr/>
          </p:nvSpPr>
          <p:spPr>
            <a:xfrm>
              <a:off x="4099343" y="854782"/>
              <a:ext cx="3553053" cy="504056"/>
            </a:xfrm>
            <a:prstGeom prst="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69" name="Rectangle 7"/>
            <p:cNvSpPr>
              <a:spLocks noChangeArrowheads="1"/>
            </p:cNvSpPr>
            <p:nvPr/>
          </p:nvSpPr>
          <p:spPr bwMode="auto">
            <a:xfrm>
              <a:off x="4608004" y="926324"/>
              <a:ext cx="2484276" cy="375920"/>
            </a:xfrm>
            <a:prstGeom prst="rect">
              <a:avLst/>
            </a:prstGeom>
            <a:noFill/>
            <a:ln w="9525">
              <a:noFill/>
              <a:miter lim="800000"/>
            </a:ln>
          </p:spPr>
          <p:txBody>
            <a:bodyPr wrap="square" lIns="68580" tIns="34290" rIns="68580" bIns="34290">
              <a:spAutoFit/>
            </a:bodyPr>
            <a:lstStyle/>
            <a:p>
              <a:pPr defTabSz="913765">
                <a:spcBef>
                  <a:spcPts val="0"/>
                </a:spcBef>
                <a:spcAft>
                  <a:spcPts val="0"/>
                </a:spcAft>
                <a:defRPr/>
              </a:pPr>
              <a:r>
                <a:rPr lang="zh-CN" altLang="en-US" sz="2000"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产品特色</a:t>
              </a:r>
              <a:endParaRPr lang="zh-CN" altLang="en-US" sz="2000"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nvGrpSpPr>
            <p:cNvPr id="70" name="组合 69"/>
            <p:cNvGrpSpPr/>
            <p:nvPr/>
          </p:nvGrpSpPr>
          <p:grpSpPr>
            <a:xfrm>
              <a:off x="3852992" y="849029"/>
              <a:ext cx="515562" cy="515562"/>
              <a:chOff x="3852992" y="854501"/>
              <a:chExt cx="515562" cy="515562"/>
            </a:xfrm>
          </p:grpSpPr>
          <p:sp>
            <p:nvSpPr>
              <p:cNvPr id="71" name="圆角矩形 70"/>
              <p:cNvSpPr/>
              <p:nvPr/>
            </p:nvSpPr>
            <p:spPr>
              <a:xfrm rot="2700000">
                <a:off x="3852992" y="854501"/>
                <a:ext cx="515562" cy="515562"/>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72" name="Rectangle 7"/>
              <p:cNvSpPr>
                <a:spLocks noChangeArrowheads="1"/>
              </p:cNvSpPr>
              <p:nvPr/>
            </p:nvSpPr>
            <p:spPr bwMode="auto">
              <a:xfrm>
                <a:off x="3923928" y="862866"/>
                <a:ext cx="351699" cy="484748"/>
              </a:xfrm>
              <a:prstGeom prst="rect">
                <a:avLst/>
              </a:prstGeom>
              <a:noFill/>
              <a:ln w="9525">
                <a:noFill/>
                <a:miter lim="800000"/>
              </a:ln>
            </p:spPr>
            <p:txBody>
              <a:bodyPr wrap="none" lIns="68580" tIns="34290" rIns="68580" bIns="34290">
                <a:spAutoFit/>
              </a:bodyPr>
              <a:lstStyle/>
              <a:p>
                <a:r>
                  <a:rPr lang="en-US" altLang="zh-CN" sz="2700" b="1" dirty="0">
                    <a:solidFill>
                      <a:schemeClr val="bg1"/>
                    </a:solidFill>
                    <a:latin typeface="微软雅黑" panose="020B0503020204020204" pitchFamily="34" charset="-122"/>
                    <a:ea typeface="微软雅黑" panose="020B0503020204020204" pitchFamily="34" charset="-122"/>
                    <a:cs typeface="+mn-ea"/>
                    <a:sym typeface="+mn-lt"/>
                  </a:rPr>
                  <a:t>2</a:t>
                </a:r>
                <a:endParaRPr lang="zh-CN" altLang="en-US" sz="2700" b="1" dirty="0">
                  <a:solidFill>
                    <a:schemeClr val="bg1"/>
                  </a:solidFill>
                  <a:latin typeface="微软雅黑" panose="020B0503020204020204" pitchFamily="34" charset="-122"/>
                  <a:ea typeface="微软雅黑" panose="020B0503020204020204" pitchFamily="34" charset="-122"/>
                  <a:cs typeface="+mn-ea"/>
                  <a:sym typeface="+mn-lt"/>
                </a:endParaRPr>
              </a:p>
            </p:txBody>
          </p:sp>
        </p:grpSp>
      </p:grpSp>
      <p:grpSp>
        <p:nvGrpSpPr>
          <p:cNvPr id="73" name="组合 72"/>
          <p:cNvGrpSpPr/>
          <p:nvPr/>
        </p:nvGrpSpPr>
        <p:grpSpPr>
          <a:xfrm>
            <a:off x="4228980" y="2720498"/>
            <a:ext cx="3799404" cy="515562"/>
            <a:chOff x="3852992" y="849029"/>
            <a:chExt cx="3799404" cy="515562"/>
          </a:xfrm>
        </p:grpSpPr>
        <p:sp>
          <p:nvSpPr>
            <p:cNvPr id="74" name="矩形 73"/>
            <p:cNvSpPr/>
            <p:nvPr/>
          </p:nvSpPr>
          <p:spPr>
            <a:xfrm>
              <a:off x="4099343" y="854782"/>
              <a:ext cx="3553053" cy="504056"/>
            </a:xfrm>
            <a:prstGeom prst="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75" name="Rectangle 7"/>
            <p:cNvSpPr>
              <a:spLocks noChangeArrowheads="1"/>
            </p:cNvSpPr>
            <p:nvPr/>
          </p:nvSpPr>
          <p:spPr bwMode="auto">
            <a:xfrm>
              <a:off x="4608004" y="926324"/>
              <a:ext cx="2484276" cy="375920"/>
            </a:xfrm>
            <a:prstGeom prst="rect">
              <a:avLst/>
            </a:prstGeom>
            <a:noFill/>
            <a:ln w="9525">
              <a:noFill/>
              <a:miter lim="800000"/>
            </a:ln>
          </p:spPr>
          <p:txBody>
            <a:bodyPr wrap="square" lIns="68580" tIns="34290" rIns="68580" bIns="34290">
              <a:spAutoFit/>
            </a:bodyPr>
            <a:lstStyle/>
            <a:p>
              <a:pPr defTabSz="913765">
                <a:spcBef>
                  <a:spcPts val="0"/>
                </a:spcBef>
                <a:spcAft>
                  <a:spcPts val="0"/>
                </a:spcAft>
                <a:defRPr/>
              </a:pPr>
              <a:r>
                <a:rPr lang="zh-CN" altLang="en-US" sz="2000"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架构与关键技术</a:t>
              </a:r>
              <a:endParaRPr lang="zh-CN" altLang="en-US" sz="2000"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nvGrpSpPr>
            <p:cNvPr id="76" name="组合 75"/>
            <p:cNvGrpSpPr/>
            <p:nvPr/>
          </p:nvGrpSpPr>
          <p:grpSpPr>
            <a:xfrm>
              <a:off x="3852992" y="849029"/>
              <a:ext cx="515562" cy="515562"/>
              <a:chOff x="3852992" y="854501"/>
              <a:chExt cx="515562" cy="515562"/>
            </a:xfrm>
          </p:grpSpPr>
          <p:sp>
            <p:nvSpPr>
              <p:cNvPr id="77" name="圆角矩形 76"/>
              <p:cNvSpPr/>
              <p:nvPr/>
            </p:nvSpPr>
            <p:spPr>
              <a:xfrm rot="2700000">
                <a:off x="3852992" y="854501"/>
                <a:ext cx="515562" cy="515562"/>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78" name="Rectangle 7"/>
              <p:cNvSpPr>
                <a:spLocks noChangeArrowheads="1"/>
              </p:cNvSpPr>
              <p:nvPr/>
            </p:nvSpPr>
            <p:spPr bwMode="auto">
              <a:xfrm>
                <a:off x="3923928" y="862866"/>
                <a:ext cx="351699" cy="484748"/>
              </a:xfrm>
              <a:prstGeom prst="rect">
                <a:avLst/>
              </a:prstGeom>
              <a:noFill/>
              <a:ln w="9525">
                <a:noFill/>
                <a:miter lim="800000"/>
              </a:ln>
            </p:spPr>
            <p:txBody>
              <a:bodyPr wrap="none" lIns="68580" tIns="34290" rIns="68580" bIns="34290">
                <a:spAutoFit/>
              </a:bodyPr>
              <a:lstStyle/>
              <a:p>
                <a:r>
                  <a:rPr lang="en-US" altLang="zh-CN" sz="2700" b="1" dirty="0">
                    <a:solidFill>
                      <a:schemeClr val="bg1"/>
                    </a:solidFill>
                    <a:latin typeface="微软雅黑" panose="020B0503020204020204" pitchFamily="34" charset="-122"/>
                    <a:ea typeface="微软雅黑" panose="020B0503020204020204" pitchFamily="34" charset="-122"/>
                    <a:cs typeface="+mn-ea"/>
                    <a:sym typeface="+mn-lt"/>
                  </a:rPr>
                  <a:t>3</a:t>
                </a:r>
                <a:endParaRPr lang="zh-CN" altLang="en-US" sz="2700" b="1" dirty="0">
                  <a:solidFill>
                    <a:schemeClr val="bg1"/>
                  </a:solidFill>
                  <a:latin typeface="微软雅黑" panose="020B0503020204020204" pitchFamily="34" charset="-122"/>
                  <a:ea typeface="微软雅黑" panose="020B0503020204020204" pitchFamily="34" charset="-122"/>
                  <a:cs typeface="+mn-ea"/>
                  <a:sym typeface="+mn-lt"/>
                </a:endParaRPr>
              </a:p>
            </p:txBody>
          </p:sp>
        </p:grpSp>
      </p:grpSp>
      <p:grpSp>
        <p:nvGrpSpPr>
          <p:cNvPr id="79" name="组合 78"/>
          <p:cNvGrpSpPr/>
          <p:nvPr/>
        </p:nvGrpSpPr>
        <p:grpSpPr>
          <a:xfrm>
            <a:off x="4214232" y="3568356"/>
            <a:ext cx="4064980" cy="515562"/>
            <a:chOff x="3852992" y="849029"/>
            <a:chExt cx="4064980" cy="515562"/>
          </a:xfrm>
        </p:grpSpPr>
        <p:sp>
          <p:nvSpPr>
            <p:cNvPr id="80" name="矩形 79"/>
            <p:cNvSpPr/>
            <p:nvPr/>
          </p:nvSpPr>
          <p:spPr>
            <a:xfrm>
              <a:off x="4099343" y="854782"/>
              <a:ext cx="3553053" cy="504056"/>
            </a:xfrm>
            <a:prstGeom prst="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81" name="Rectangle 7"/>
            <p:cNvSpPr>
              <a:spLocks noChangeArrowheads="1"/>
            </p:cNvSpPr>
            <p:nvPr/>
          </p:nvSpPr>
          <p:spPr bwMode="auto">
            <a:xfrm>
              <a:off x="4426784" y="918297"/>
              <a:ext cx="3491188" cy="375920"/>
            </a:xfrm>
            <a:prstGeom prst="rect">
              <a:avLst/>
            </a:prstGeom>
            <a:noFill/>
            <a:ln w="9525">
              <a:noFill/>
              <a:miter lim="800000"/>
            </a:ln>
          </p:spPr>
          <p:txBody>
            <a:bodyPr wrap="square" lIns="68580" tIns="34290" rIns="68580" bIns="34290">
              <a:spAutoFit/>
            </a:bodyPr>
            <a:lstStyle/>
            <a:p>
              <a:pPr defTabSz="913765">
                <a:spcBef>
                  <a:spcPts val="0"/>
                </a:spcBef>
                <a:spcAft>
                  <a:spcPts val="0"/>
                </a:spcAft>
                <a:defRPr/>
              </a:pPr>
              <a:r>
                <a:rPr lang="en-US" altLang="zh-CN" sz="2000"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   </a:t>
              </a:r>
              <a:r>
                <a:rPr lang="zh-CN" altLang="en-US" sz="2000"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经验教训</a:t>
              </a:r>
              <a:endParaRPr lang="zh-CN" altLang="en-US" sz="2000"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nvGrpSpPr>
            <p:cNvPr id="82" name="组合 81"/>
            <p:cNvGrpSpPr/>
            <p:nvPr/>
          </p:nvGrpSpPr>
          <p:grpSpPr>
            <a:xfrm>
              <a:off x="3852992" y="849029"/>
              <a:ext cx="515562" cy="515562"/>
              <a:chOff x="3852992" y="854501"/>
              <a:chExt cx="515562" cy="515562"/>
            </a:xfrm>
          </p:grpSpPr>
          <p:sp>
            <p:nvSpPr>
              <p:cNvPr id="83" name="圆角矩形 82"/>
              <p:cNvSpPr/>
              <p:nvPr/>
            </p:nvSpPr>
            <p:spPr>
              <a:xfrm rot="2700000">
                <a:off x="3852992" y="854501"/>
                <a:ext cx="515562" cy="515562"/>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84" name="Rectangle 7"/>
              <p:cNvSpPr>
                <a:spLocks noChangeArrowheads="1"/>
              </p:cNvSpPr>
              <p:nvPr/>
            </p:nvSpPr>
            <p:spPr bwMode="auto">
              <a:xfrm>
                <a:off x="3923928" y="862866"/>
                <a:ext cx="351699" cy="484748"/>
              </a:xfrm>
              <a:prstGeom prst="rect">
                <a:avLst/>
              </a:prstGeom>
              <a:noFill/>
              <a:ln w="9525">
                <a:noFill/>
                <a:miter lim="800000"/>
              </a:ln>
            </p:spPr>
            <p:txBody>
              <a:bodyPr wrap="none" lIns="68580" tIns="34290" rIns="68580" bIns="34290">
                <a:spAutoFit/>
              </a:bodyPr>
              <a:lstStyle/>
              <a:p>
                <a:r>
                  <a:rPr lang="en-US" altLang="zh-CN" sz="2700" b="1" dirty="0">
                    <a:solidFill>
                      <a:schemeClr val="bg1"/>
                    </a:solidFill>
                    <a:latin typeface="微软雅黑" panose="020B0503020204020204" pitchFamily="34" charset="-122"/>
                    <a:ea typeface="微软雅黑" panose="020B0503020204020204" pitchFamily="34" charset="-122"/>
                    <a:cs typeface="+mn-ea"/>
                    <a:sym typeface="+mn-lt"/>
                  </a:rPr>
                  <a:t>4</a:t>
                </a:r>
                <a:endParaRPr lang="zh-CN" altLang="en-US" sz="2700" b="1" dirty="0">
                  <a:solidFill>
                    <a:schemeClr val="bg1"/>
                  </a:solidFill>
                  <a:latin typeface="微软雅黑" panose="020B0503020204020204" pitchFamily="34" charset="-122"/>
                  <a:ea typeface="微软雅黑" panose="020B0503020204020204" pitchFamily="34" charset="-122"/>
                  <a:cs typeface="+mn-ea"/>
                  <a:sym typeface="+mn-lt"/>
                </a:endParaRPr>
              </a:p>
            </p:txBody>
          </p:sp>
        </p:gr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250" fill="hold"/>
                                            <p:tgtEl>
                                              <p:spTgt spid="46"/>
                                            </p:tgtEl>
                                            <p:attrNameLst>
                                              <p:attrName>ppt_w</p:attrName>
                                            </p:attrNameLst>
                                          </p:cBhvr>
                                          <p:tavLst>
                                            <p:tav tm="0">
                                              <p:val>
                                                <p:fltVal val="0"/>
                                              </p:val>
                                            </p:tav>
                                            <p:tav tm="100000">
                                              <p:val>
                                                <p:strVal val="#ppt_w"/>
                                              </p:val>
                                            </p:tav>
                                          </p:tavLst>
                                        </p:anim>
                                        <p:anim calcmode="lin" valueType="num">
                                          <p:cBhvr>
                                            <p:cTn id="8" dur="250" fill="hold"/>
                                            <p:tgtEl>
                                              <p:spTgt spid="46"/>
                                            </p:tgtEl>
                                            <p:attrNameLst>
                                              <p:attrName>ppt_h</p:attrName>
                                            </p:attrNameLst>
                                          </p:cBhvr>
                                          <p:tavLst>
                                            <p:tav tm="0">
                                              <p:val>
                                                <p:fltVal val="0"/>
                                              </p:val>
                                            </p:tav>
                                            <p:tav tm="100000">
                                              <p:val>
                                                <p:strVal val="#ppt_h"/>
                                              </p:val>
                                            </p:tav>
                                          </p:tavLst>
                                        </p:anim>
                                        <p:animEffect transition="in" filter="fade">
                                          <p:cBhvr>
                                            <p:cTn id="9" dur="250"/>
                                            <p:tgtEl>
                                              <p:spTgt spid="46"/>
                                            </p:tgtEl>
                                          </p:cBhvr>
                                        </p:animEffect>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 calcmode="lin" valueType="num">
                                          <p:cBhvr>
                                            <p:cTn id="13" dur="500" fill="hold"/>
                                            <p:tgtEl>
                                              <p:spTgt spid="47"/>
                                            </p:tgtEl>
                                            <p:attrNameLst>
                                              <p:attrName>ppt_w</p:attrName>
                                            </p:attrNameLst>
                                          </p:cBhvr>
                                          <p:tavLst>
                                            <p:tav tm="0">
                                              <p:val>
                                                <p:fltVal val="0"/>
                                              </p:val>
                                            </p:tav>
                                            <p:tav tm="100000">
                                              <p:val>
                                                <p:strVal val="#ppt_w"/>
                                              </p:val>
                                            </p:tav>
                                          </p:tavLst>
                                        </p:anim>
                                        <p:anim calcmode="lin" valueType="num">
                                          <p:cBhvr>
                                            <p:cTn id="14" dur="500" fill="hold"/>
                                            <p:tgtEl>
                                              <p:spTgt spid="47"/>
                                            </p:tgtEl>
                                            <p:attrNameLst>
                                              <p:attrName>ppt_h</p:attrName>
                                            </p:attrNameLst>
                                          </p:cBhvr>
                                          <p:tavLst>
                                            <p:tav tm="0">
                                              <p:val>
                                                <p:fltVal val="0"/>
                                              </p:val>
                                            </p:tav>
                                            <p:tav tm="100000">
                                              <p:val>
                                                <p:strVal val="#ppt_h"/>
                                              </p:val>
                                            </p:tav>
                                          </p:tavLst>
                                        </p:anim>
                                        <p:anim calcmode="lin" valueType="num">
                                          <p:cBhvr>
                                            <p:cTn id="15" dur="500" fill="hold"/>
                                            <p:tgtEl>
                                              <p:spTgt spid="47"/>
                                            </p:tgtEl>
                                            <p:attrNameLst>
                                              <p:attrName>style.rotation</p:attrName>
                                            </p:attrNameLst>
                                          </p:cBhvr>
                                          <p:tavLst>
                                            <p:tav tm="0">
                                              <p:val>
                                                <p:fltVal val="90"/>
                                              </p:val>
                                            </p:tav>
                                            <p:tav tm="100000">
                                              <p:val>
                                                <p:fltVal val="0"/>
                                              </p:val>
                                            </p:tav>
                                          </p:tavLst>
                                        </p:anim>
                                        <p:animEffect transition="in" filter="fade">
                                          <p:cBhvr>
                                            <p:cTn id="16" dur="500"/>
                                            <p:tgtEl>
                                              <p:spTgt spid="47"/>
                                            </p:tgtEl>
                                          </p:cBhvr>
                                        </p:animEffect>
                                      </p:childTnLst>
                                    </p:cTn>
                                  </p:par>
                                </p:childTnLst>
                              </p:cTn>
                            </p:par>
                            <p:par>
                              <p:cTn id="17" fill="hold">
                                <p:stCondLst>
                                  <p:cond delay="1000"/>
                                </p:stCondLst>
                                <p:childTnLst>
                                  <p:par>
                                    <p:cTn id="18" presetID="31" presetClass="entr" presetSubtype="0" fill="hold" grpId="0" nodeType="afterEffect">
                                      <p:stCondLst>
                                        <p:cond delay="0"/>
                                      </p:stCondLst>
                                      <p:childTnLst>
                                        <p:set>
                                          <p:cBhvr>
                                            <p:cTn id="19" dur="1" fill="hold">
                                              <p:stCondLst>
                                                <p:cond delay="0"/>
                                              </p:stCondLst>
                                            </p:cTn>
                                            <p:tgtEl>
                                              <p:spTgt spid="48"/>
                                            </p:tgtEl>
                                            <p:attrNameLst>
                                              <p:attrName>style.visibility</p:attrName>
                                            </p:attrNameLst>
                                          </p:cBhvr>
                                          <p:to>
                                            <p:strVal val="visible"/>
                                          </p:to>
                                        </p:set>
                                        <p:anim calcmode="lin" valueType="num">
                                          <p:cBhvr>
                                            <p:cTn id="20" dur="500" fill="hold"/>
                                            <p:tgtEl>
                                              <p:spTgt spid="48"/>
                                            </p:tgtEl>
                                            <p:attrNameLst>
                                              <p:attrName>ppt_w</p:attrName>
                                            </p:attrNameLst>
                                          </p:cBhvr>
                                          <p:tavLst>
                                            <p:tav tm="0">
                                              <p:val>
                                                <p:fltVal val="0"/>
                                              </p:val>
                                            </p:tav>
                                            <p:tav tm="100000">
                                              <p:val>
                                                <p:strVal val="#ppt_w"/>
                                              </p:val>
                                            </p:tav>
                                          </p:tavLst>
                                        </p:anim>
                                        <p:anim calcmode="lin" valueType="num">
                                          <p:cBhvr>
                                            <p:cTn id="21" dur="500" fill="hold"/>
                                            <p:tgtEl>
                                              <p:spTgt spid="48"/>
                                            </p:tgtEl>
                                            <p:attrNameLst>
                                              <p:attrName>ppt_h</p:attrName>
                                            </p:attrNameLst>
                                          </p:cBhvr>
                                          <p:tavLst>
                                            <p:tav tm="0">
                                              <p:val>
                                                <p:fltVal val="0"/>
                                              </p:val>
                                            </p:tav>
                                            <p:tav tm="100000">
                                              <p:val>
                                                <p:strVal val="#ppt_h"/>
                                              </p:val>
                                            </p:tav>
                                          </p:tavLst>
                                        </p:anim>
                                        <p:anim calcmode="lin" valueType="num">
                                          <p:cBhvr>
                                            <p:cTn id="22" dur="500" fill="hold"/>
                                            <p:tgtEl>
                                              <p:spTgt spid="48"/>
                                            </p:tgtEl>
                                            <p:attrNameLst>
                                              <p:attrName>style.rotation</p:attrName>
                                            </p:attrNameLst>
                                          </p:cBhvr>
                                          <p:tavLst>
                                            <p:tav tm="0">
                                              <p:val>
                                                <p:fltVal val="90"/>
                                              </p:val>
                                            </p:tav>
                                            <p:tav tm="100000">
                                              <p:val>
                                                <p:fltVal val="0"/>
                                              </p:val>
                                            </p:tav>
                                          </p:tavLst>
                                        </p:anim>
                                        <p:animEffect transition="in" filter="fade">
                                          <p:cBhvr>
                                            <p:cTn id="23" dur="500"/>
                                            <p:tgtEl>
                                              <p:spTgt spid="48"/>
                                            </p:tgtEl>
                                          </p:cBhvr>
                                        </p:animEffect>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49"/>
                                            </p:tgtEl>
                                            <p:attrNameLst>
                                              <p:attrName>style.visibility</p:attrName>
                                            </p:attrNameLst>
                                          </p:cBhvr>
                                          <p:to>
                                            <p:strVal val="visible"/>
                                          </p:to>
                                        </p:set>
                                        <p:anim calcmode="lin" valueType="num">
                                          <p:cBhvr>
                                            <p:cTn id="27" dur="250" fill="hold"/>
                                            <p:tgtEl>
                                              <p:spTgt spid="49"/>
                                            </p:tgtEl>
                                            <p:attrNameLst>
                                              <p:attrName>ppt_w</p:attrName>
                                            </p:attrNameLst>
                                          </p:cBhvr>
                                          <p:tavLst>
                                            <p:tav tm="0">
                                              <p:val>
                                                <p:fltVal val="0"/>
                                              </p:val>
                                            </p:tav>
                                            <p:tav tm="100000">
                                              <p:val>
                                                <p:strVal val="#ppt_w"/>
                                              </p:val>
                                            </p:tav>
                                          </p:tavLst>
                                        </p:anim>
                                        <p:anim calcmode="lin" valueType="num">
                                          <p:cBhvr>
                                            <p:cTn id="28" dur="250" fill="hold"/>
                                            <p:tgtEl>
                                              <p:spTgt spid="49"/>
                                            </p:tgtEl>
                                            <p:attrNameLst>
                                              <p:attrName>ppt_h</p:attrName>
                                            </p:attrNameLst>
                                          </p:cBhvr>
                                          <p:tavLst>
                                            <p:tav tm="0">
                                              <p:val>
                                                <p:fltVal val="0"/>
                                              </p:val>
                                            </p:tav>
                                            <p:tav tm="100000">
                                              <p:val>
                                                <p:strVal val="#ppt_h"/>
                                              </p:val>
                                            </p:tav>
                                          </p:tavLst>
                                        </p:anim>
                                        <p:animEffect transition="in" filter="fade">
                                          <p:cBhvr>
                                            <p:cTn id="29" dur="250"/>
                                            <p:tgtEl>
                                              <p:spTgt spid="49"/>
                                            </p:tgtEl>
                                          </p:cBhvr>
                                        </p:animEffect>
                                      </p:childTnLst>
                                    </p:cTn>
                                  </p:par>
                                </p:childTnLst>
                              </p:cTn>
                            </p:par>
                            <p:par>
                              <p:cTn id="30" fill="hold">
                                <p:stCondLst>
                                  <p:cond delay="2000"/>
                                </p:stCondLst>
                                <p:childTnLst>
                                  <p:par>
                                    <p:cTn id="31" presetID="2" presetClass="entr" presetSubtype="2" fill="hold" nodeType="afterEffect" p14:presetBounceEnd="40000">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14:bounceEnd="40000">
                                          <p:cBhvr additive="base">
                                            <p:cTn id="33" dur="650" fill="hold"/>
                                            <p:tgtEl>
                                              <p:spTgt spid="6"/>
                                            </p:tgtEl>
                                            <p:attrNameLst>
                                              <p:attrName>ppt_x</p:attrName>
                                            </p:attrNameLst>
                                          </p:cBhvr>
                                          <p:tavLst>
                                            <p:tav tm="0">
                                              <p:val>
                                                <p:strVal val="1+#ppt_w/2"/>
                                              </p:val>
                                            </p:tav>
                                            <p:tav tm="100000">
                                              <p:val>
                                                <p:strVal val="#ppt_x"/>
                                              </p:val>
                                            </p:tav>
                                          </p:tavLst>
                                        </p:anim>
                                        <p:anim calcmode="lin" valueType="num" p14:bounceEnd="40000">
                                          <p:cBhvr additive="base">
                                            <p:cTn id="34" dur="650" fill="hold"/>
                                            <p:tgtEl>
                                              <p:spTgt spid="6"/>
                                            </p:tgtEl>
                                            <p:attrNameLst>
                                              <p:attrName>ppt_y</p:attrName>
                                            </p:attrNameLst>
                                          </p:cBhvr>
                                          <p:tavLst>
                                            <p:tav tm="0">
                                              <p:val>
                                                <p:strVal val="#ppt_y"/>
                                              </p:val>
                                            </p:tav>
                                            <p:tav tm="100000">
                                              <p:val>
                                                <p:strVal val="#ppt_y"/>
                                              </p:val>
                                            </p:tav>
                                          </p:tavLst>
                                        </p:anim>
                                      </p:childTnLst>
                                    </p:cTn>
                                  </p:par>
                                </p:childTnLst>
                              </p:cTn>
                            </p:par>
                            <p:par>
                              <p:cTn id="35" fill="hold">
                                <p:stCondLst>
                                  <p:cond delay="3000"/>
                                </p:stCondLst>
                                <p:childTnLst>
                                  <p:par>
                                    <p:cTn id="36" presetID="2" presetClass="entr" presetSubtype="2" fill="hold" nodeType="afterEffect" p14:presetBounceEnd="40000">
                                      <p:stCondLst>
                                        <p:cond delay="0"/>
                                      </p:stCondLst>
                                      <p:childTnLst>
                                        <p:set>
                                          <p:cBhvr>
                                            <p:cTn id="37" dur="1" fill="hold">
                                              <p:stCondLst>
                                                <p:cond delay="0"/>
                                              </p:stCondLst>
                                            </p:cTn>
                                            <p:tgtEl>
                                              <p:spTgt spid="67"/>
                                            </p:tgtEl>
                                            <p:attrNameLst>
                                              <p:attrName>style.visibility</p:attrName>
                                            </p:attrNameLst>
                                          </p:cBhvr>
                                          <p:to>
                                            <p:strVal val="visible"/>
                                          </p:to>
                                        </p:set>
                                        <p:anim calcmode="lin" valueType="num" p14:bounceEnd="40000">
                                          <p:cBhvr additive="base">
                                            <p:cTn id="38" dur="650" fill="hold"/>
                                            <p:tgtEl>
                                              <p:spTgt spid="67"/>
                                            </p:tgtEl>
                                            <p:attrNameLst>
                                              <p:attrName>ppt_x</p:attrName>
                                            </p:attrNameLst>
                                          </p:cBhvr>
                                          <p:tavLst>
                                            <p:tav tm="0">
                                              <p:val>
                                                <p:strVal val="1+#ppt_w/2"/>
                                              </p:val>
                                            </p:tav>
                                            <p:tav tm="100000">
                                              <p:val>
                                                <p:strVal val="#ppt_x"/>
                                              </p:val>
                                            </p:tav>
                                          </p:tavLst>
                                        </p:anim>
                                        <p:anim calcmode="lin" valueType="num" p14:bounceEnd="40000">
                                          <p:cBhvr additive="base">
                                            <p:cTn id="39" dur="650" fill="hold"/>
                                            <p:tgtEl>
                                              <p:spTgt spid="67"/>
                                            </p:tgtEl>
                                            <p:attrNameLst>
                                              <p:attrName>ppt_y</p:attrName>
                                            </p:attrNameLst>
                                          </p:cBhvr>
                                          <p:tavLst>
                                            <p:tav tm="0">
                                              <p:val>
                                                <p:strVal val="#ppt_y"/>
                                              </p:val>
                                            </p:tav>
                                            <p:tav tm="100000">
                                              <p:val>
                                                <p:strVal val="#ppt_y"/>
                                              </p:val>
                                            </p:tav>
                                          </p:tavLst>
                                        </p:anim>
                                      </p:childTnLst>
                                    </p:cTn>
                                  </p:par>
                                </p:childTnLst>
                              </p:cTn>
                            </p:par>
                            <p:par>
                              <p:cTn id="40" fill="hold">
                                <p:stCondLst>
                                  <p:cond delay="4000"/>
                                </p:stCondLst>
                                <p:childTnLst>
                                  <p:par>
                                    <p:cTn id="41" presetID="2" presetClass="entr" presetSubtype="2" fill="hold" nodeType="afterEffect" p14:presetBounceEnd="40000">
                                      <p:stCondLst>
                                        <p:cond delay="0"/>
                                      </p:stCondLst>
                                      <p:childTnLst>
                                        <p:set>
                                          <p:cBhvr>
                                            <p:cTn id="42" dur="1" fill="hold">
                                              <p:stCondLst>
                                                <p:cond delay="0"/>
                                              </p:stCondLst>
                                            </p:cTn>
                                            <p:tgtEl>
                                              <p:spTgt spid="73"/>
                                            </p:tgtEl>
                                            <p:attrNameLst>
                                              <p:attrName>style.visibility</p:attrName>
                                            </p:attrNameLst>
                                          </p:cBhvr>
                                          <p:to>
                                            <p:strVal val="visible"/>
                                          </p:to>
                                        </p:set>
                                        <p:anim calcmode="lin" valueType="num" p14:bounceEnd="40000">
                                          <p:cBhvr additive="base">
                                            <p:cTn id="43" dur="650" fill="hold"/>
                                            <p:tgtEl>
                                              <p:spTgt spid="73"/>
                                            </p:tgtEl>
                                            <p:attrNameLst>
                                              <p:attrName>ppt_x</p:attrName>
                                            </p:attrNameLst>
                                          </p:cBhvr>
                                          <p:tavLst>
                                            <p:tav tm="0">
                                              <p:val>
                                                <p:strVal val="1+#ppt_w/2"/>
                                              </p:val>
                                            </p:tav>
                                            <p:tav tm="100000">
                                              <p:val>
                                                <p:strVal val="#ppt_x"/>
                                              </p:val>
                                            </p:tav>
                                          </p:tavLst>
                                        </p:anim>
                                        <p:anim calcmode="lin" valueType="num" p14:bounceEnd="40000">
                                          <p:cBhvr additive="base">
                                            <p:cTn id="44" dur="650" fill="hold"/>
                                            <p:tgtEl>
                                              <p:spTgt spid="73"/>
                                            </p:tgtEl>
                                            <p:attrNameLst>
                                              <p:attrName>ppt_y</p:attrName>
                                            </p:attrNameLst>
                                          </p:cBhvr>
                                          <p:tavLst>
                                            <p:tav tm="0">
                                              <p:val>
                                                <p:strVal val="#ppt_y"/>
                                              </p:val>
                                            </p:tav>
                                            <p:tav tm="100000">
                                              <p:val>
                                                <p:strVal val="#ppt_y"/>
                                              </p:val>
                                            </p:tav>
                                          </p:tavLst>
                                        </p:anim>
                                      </p:childTnLst>
                                    </p:cTn>
                                  </p:par>
                                </p:childTnLst>
                              </p:cTn>
                            </p:par>
                            <p:par>
                              <p:cTn id="45" fill="hold">
                                <p:stCondLst>
                                  <p:cond delay="5000"/>
                                </p:stCondLst>
                                <p:childTnLst>
                                  <p:par>
                                    <p:cTn id="46" presetID="2" presetClass="entr" presetSubtype="2" fill="hold" nodeType="afterEffect" p14:presetBounceEnd="40000">
                                      <p:stCondLst>
                                        <p:cond delay="0"/>
                                      </p:stCondLst>
                                      <p:childTnLst>
                                        <p:set>
                                          <p:cBhvr>
                                            <p:cTn id="47" dur="1" fill="hold">
                                              <p:stCondLst>
                                                <p:cond delay="0"/>
                                              </p:stCondLst>
                                            </p:cTn>
                                            <p:tgtEl>
                                              <p:spTgt spid="79"/>
                                            </p:tgtEl>
                                            <p:attrNameLst>
                                              <p:attrName>style.visibility</p:attrName>
                                            </p:attrNameLst>
                                          </p:cBhvr>
                                          <p:to>
                                            <p:strVal val="visible"/>
                                          </p:to>
                                        </p:set>
                                        <p:anim calcmode="lin" valueType="num" p14:bounceEnd="40000">
                                          <p:cBhvr additive="base">
                                            <p:cTn id="48" dur="650" fill="hold"/>
                                            <p:tgtEl>
                                              <p:spTgt spid="79"/>
                                            </p:tgtEl>
                                            <p:attrNameLst>
                                              <p:attrName>ppt_x</p:attrName>
                                            </p:attrNameLst>
                                          </p:cBhvr>
                                          <p:tavLst>
                                            <p:tav tm="0">
                                              <p:val>
                                                <p:strVal val="1+#ppt_w/2"/>
                                              </p:val>
                                            </p:tav>
                                            <p:tav tm="100000">
                                              <p:val>
                                                <p:strVal val="#ppt_x"/>
                                              </p:val>
                                            </p:tav>
                                          </p:tavLst>
                                        </p:anim>
                                        <p:anim calcmode="lin" valueType="num" p14:bounceEnd="40000">
                                          <p:cBhvr additive="base">
                                            <p:cTn id="49" dur="650" fill="hold"/>
                                            <p:tgtEl>
                                              <p:spTgt spid="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animBg="1"/>
          <p:bldP spid="48" grpId="0"/>
          <p:bldP spid="4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250" fill="hold"/>
                                            <p:tgtEl>
                                              <p:spTgt spid="46"/>
                                            </p:tgtEl>
                                            <p:attrNameLst>
                                              <p:attrName>ppt_w</p:attrName>
                                            </p:attrNameLst>
                                          </p:cBhvr>
                                          <p:tavLst>
                                            <p:tav tm="0">
                                              <p:val>
                                                <p:fltVal val="0"/>
                                              </p:val>
                                            </p:tav>
                                            <p:tav tm="100000">
                                              <p:val>
                                                <p:strVal val="#ppt_w"/>
                                              </p:val>
                                            </p:tav>
                                          </p:tavLst>
                                        </p:anim>
                                        <p:anim calcmode="lin" valueType="num">
                                          <p:cBhvr>
                                            <p:cTn id="8" dur="250" fill="hold"/>
                                            <p:tgtEl>
                                              <p:spTgt spid="46"/>
                                            </p:tgtEl>
                                            <p:attrNameLst>
                                              <p:attrName>ppt_h</p:attrName>
                                            </p:attrNameLst>
                                          </p:cBhvr>
                                          <p:tavLst>
                                            <p:tav tm="0">
                                              <p:val>
                                                <p:fltVal val="0"/>
                                              </p:val>
                                            </p:tav>
                                            <p:tav tm="100000">
                                              <p:val>
                                                <p:strVal val="#ppt_h"/>
                                              </p:val>
                                            </p:tav>
                                          </p:tavLst>
                                        </p:anim>
                                        <p:animEffect transition="in" filter="fade">
                                          <p:cBhvr>
                                            <p:cTn id="9" dur="250"/>
                                            <p:tgtEl>
                                              <p:spTgt spid="46"/>
                                            </p:tgtEl>
                                          </p:cBhvr>
                                        </p:animEffect>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 calcmode="lin" valueType="num">
                                          <p:cBhvr>
                                            <p:cTn id="13" dur="500" fill="hold"/>
                                            <p:tgtEl>
                                              <p:spTgt spid="47"/>
                                            </p:tgtEl>
                                            <p:attrNameLst>
                                              <p:attrName>ppt_w</p:attrName>
                                            </p:attrNameLst>
                                          </p:cBhvr>
                                          <p:tavLst>
                                            <p:tav tm="0">
                                              <p:val>
                                                <p:fltVal val="0"/>
                                              </p:val>
                                            </p:tav>
                                            <p:tav tm="100000">
                                              <p:val>
                                                <p:strVal val="#ppt_w"/>
                                              </p:val>
                                            </p:tav>
                                          </p:tavLst>
                                        </p:anim>
                                        <p:anim calcmode="lin" valueType="num">
                                          <p:cBhvr>
                                            <p:cTn id="14" dur="500" fill="hold"/>
                                            <p:tgtEl>
                                              <p:spTgt spid="47"/>
                                            </p:tgtEl>
                                            <p:attrNameLst>
                                              <p:attrName>ppt_h</p:attrName>
                                            </p:attrNameLst>
                                          </p:cBhvr>
                                          <p:tavLst>
                                            <p:tav tm="0">
                                              <p:val>
                                                <p:fltVal val="0"/>
                                              </p:val>
                                            </p:tav>
                                            <p:tav tm="100000">
                                              <p:val>
                                                <p:strVal val="#ppt_h"/>
                                              </p:val>
                                            </p:tav>
                                          </p:tavLst>
                                        </p:anim>
                                        <p:anim calcmode="lin" valueType="num">
                                          <p:cBhvr>
                                            <p:cTn id="15" dur="500" fill="hold"/>
                                            <p:tgtEl>
                                              <p:spTgt spid="47"/>
                                            </p:tgtEl>
                                            <p:attrNameLst>
                                              <p:attrName>style.rotation</p:attrName>
                                            </p:attrNameLst>
                                          </p:cBhvr>
                                          <p:tavLst>
                                            <p:tav tm="0">
                                              <p:val>
                                                <p:fltVal val="90"/>
                                              </p:val>
                                            </p:tav>
                                            <p:tav tm="100000">
                                              <p:val>
                                                <p:fltVal val="0"/>
                                              </p:val>
                                            </p:tav>
                                          </p:tavLst>
                                        </p:anim>
                                        <p:animEffect transition="in" filter="fade">
                                          <p:cBhvr>
                                            <p:cTn id="16" dur="500"/>
                                            <p:tgtEl>
                                              <p:spTgt spid="47"/>
                                            </p:tgtEl>
                                          </p:cBhvr>
                                        </p:animEffect>
                                      </p:childTnLst>
                                    </p:cTn>
                                  </p:par>
                                </p:childTnLst>
                              </p:cTn>
                            </p:par>
                            <p:par>
                              <p:cTn id="17" fill="hold">
                                <p:stCondLst>
                                  <p:cond delay="1000"/>
                                </p:stCondLst>
                                <p:childTnLst>
                                  <p:par>
                                    <p:cTn id="18" presetID="31" presetClass="entr" presetSubtype="0" fill="hold" grpId="0" nodeType="afterEffect">
                                      <p:stCondLst>
                                        <p:cond delay="0"/>
                                      </p:stCondLst>
                                      <p:childTnLst>
                                        <p:set>
                                          <p:cBhvr>
                                            <p:cTn id="19" dur="1" fill="hold">
                                              <p:stCondLst>
                                                <p:cond delay="0"/>
                                              </p:stCondLst>
                                            </p:cTn>
                                            <p:tgtEl>
                                              <p:spTgt spid="48"/>
                                            </p:tgtEl>
                                            <p:attrNameLst>
                                              <p:attrName>style.visibility</p:attrName>
                                            </p:attrNameLst>
                                          </p:cBhvr>
                                          <p:to>
                                            <p:strVal val="visible"/>
                                          </p:to>
                                        </p:set>
                                        <p:anim calcmode="lin" valueType="num">
                                          <p:cBhvr>
                                            <p:cTn id="20" dur="500" fill="hold"/>
                                            <p:tgtEl>
                                              <p:spTgt spid="48"/>
                                            </p:tgtEl>
                                            <p:attrNameLst>
                                              <p:attrName>ppt_w</p:attrName>
                                            </p:attrNameLst>
                                          </p:cBhvr>
                                          <p:tavLst>
                                            <p:tav tm="0">
                                              <p:val>
                                                <p:fltVal val="0"/>
                                              </p:val>
                                            </p:tav>
                                            <p:tav tm="100000">
                                              <p:val>
                                                <p:strVal val="#ppt_w"/>
                                              </p:val>
                                            </p:tav>
                                          </p:tavLst>
                                        </p:anim>
                                        <p:anim calcmode="lin" valueType="num">
                                          <p:cBhvr>
                                            <p:cTn id="21" dur="500" fill="hold"/>
                                            <p:tgtEl>
                                              <p:spTgt spid="48"/>
                                            </p:tgtEl>
                                            <p:attrNameLst>
                                              <p:attrName>ppt_h</p:attrName>
                                            </p:attrNameLst>
                                          </p:cBhvr>
                                          <p:tavLst>
                                            <p:tav tm="0">
                                              <p:val>
                                                <p:fltVal val="0"/>
                                              </p:val>
                                            </p:tav>
                                            <p:tav tm="100000">
                                              <p:val>
                                                <p:strVal val="#ppt_h"/>
                                              </p:val>
                                            </p:tav>
                                          </p:tavLst>
                                        </p:anim>
                                        <p:anim calcmode="lin" valueType="num">
                                          <p:cBhvr>
                                            <p:cTn id="22" dur="500" fill="hold"/>
                                            <p:tgtEl>
                                              <p:spTgt spid="48"/>
                                            </p:tgtEl>
                                            <p:attrNameLst>
                                              <p:attrName>style.rotation</p:attrName>
                                            </p:attrNameLst>
                                          </p:cBhvr>
                                          <p:tavLst>
                                            <p:tav tm="0">
                                              <p:val>
                                                <p:fltVal val="90"/>
                                              </p:val>
                                            </p:tav>
                                            <p:tav tm="100000">
                                              <p:val>
                                                <p:fltVal val="0"/>
                                              </p:val>
                                            </p:tav>
                                          </p:tavLst>
                                        </p:anim>
                                        <p:animEffect transition="in" filter="fade">
                                          <p:cBhvr>
                                            <p:cTn id="23" dur="500"/>
                                            <p:tgtEl>
                                              <p:spTgt spid="48"/>
                                            </p:tgtEl>
                                          </p:cBhvr>
                                        </p:animEffect>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49"/>
                                            </p:tgtEl>
                                            <p:attrNameLst>
                                              <p:attrName>style.visibility</p:attrName>
                                            </p:attrNameLst>
                                          </p:cBhvr>
                                          <p:to>
                                            <p:strVal val="visible"/>
                                          </p:to>
                                        </p:set>
                                        <p:anim calcmode="lin" valueType="num">
                                          <p:cBhvr>
                                            <p:cTn id="27" dur="250" fill="hold"/>
                                            <p:tgtEl>
                                              <p:spTgt spid="49"/>
                                            </p:tgtEl>
                                            <p:attrNameLst>
                                              <p:attrName>ppt_w</p:attrName>
                                            </p:attrNameLst>
                                          </p:cBhvr>
                                          <p:tavLst>
                                            <p:tav tm="0">
                                              <p:val>
                                                <p:fltVal val="0"/>
                                              </p:val>
                                            </p:tav>
                                            <p:tav tm="100000">
                                              <p:val>
                                                <p:strVal val="#ppt_w"/>
                                              </p:val>
                                            </p:tav>
                                          </p:tavLst>
                                        </p:anim>
                                        <p:anim calcmode="lin" valueType="num">
                                          <p:cBhvr>
                                            <p:cTn id="28" dur="250" fill="hold"/>
                                            <p:tgtEl>
                                              <p:spTgt spid="49"/>
                                            </p:tgtEl>
                                            <p:attrNameLst>
                                              <p:attrName>ppt_h</p:attrName>
                                            </p:attrNameLst>
                                          </p:cBhvr>
                                          <p:tavLst>
                                            <p:tav tm="0">
                                              <p:val>
                                                <p:fltVal val="0"/>
                                              </p:val>
                                            </p:tav>
                                            <p:tav tm="100000">
                                              <p:val>
                                                <p:strVal val="#ppt_h"/>
                                              </p:val>
                                            </p:tav>
                                          </p:tavLst>
                                        </p:anim>
                                        <p:animEffect transition="in" filter="fade">
                                          <p:cBhvr>
                                            <p:cTn id="29" dur="250"/>
                                            <p:tgtEl>
                                              <p:spTgt spid="49"/>
                                            </p:tgtEl>
                                          </p:cBhvr>
                                        </p:animEffect>
                                      </p:childTnLst>
                                    </p:cTn>
                                  </p:par>
                                </p:childTnLst>
                              </p:cTn>
                            </p:par>
                            <p:par>
                              <p:cTn id="30" fill="hold">
                                <p:stCondLst>
                                  <p:cond delay="2000"/>
                                </p:stCondLst>
                                <p:childTnLst>
                                  <p:par>
                                    <p:cTn id="31" presetID="2" presetClass="entr" presetSubtype="2"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650" fill="hold"/>
                                            <p:tgtEl>
                                              <p:spTgt spid="6"/>
                                            </p:tgtEl>
                                            <p:attrNameLst>
                                              <p:attrName>ppt_x</p:attrName>
                                            </p:attrNameLst>
                                          </p:cBhvr>
                                          <p:tavLst>
                                            <p:tav tm="0">
                                              <p:val>
                                                <p:strVal val="1+#ppt_w/2"/>
                                              </p:val>
                                            </p:tav>
                                            <p:tav tm="100000">
                                              <p:val>
                                                <p:strVal val="#ppt_x"/>
                                              </p:val>
                                            </p:tav>
                                          </p:tavLst>
                                        </p:anim>
                                        <p:anim calcmode="lin" valueType="num">
                                          <p:cBhvr additive="base">
                                            <p:cTn id="34" dur="650" fill="hold"/>
                                            <p:tgtEl>
                                              <p:spTgt spid="6"/>
                                            </p:tgtEl>
                                            <p:attrNameLst>
                                              <p:attrName>ppt_y</p:attrName>
                                            </p:attrNameLst>
                                          </p:cBhvr>
                                          <p:tavLst>
                                            <p:tav tm="0">
                                              <p:val>
                                                <p:strVal val="#ppt_y"/>
                                              </p:val>
                                            </p:tav>
                                            <p:tav tm="100000">
                                              <p:val>
                                                <p:strVal val="#ppt_y"/>
                                              </p:val>
                                            </p:tav>
                                          </p:tavLst>
                                        </p:anim>
                                      </p:childTnLst>
                                    </p:cTn>
                                  </p:par>
                                </p:childTnLst>
                              </p:cTn>
                            </p:par>
                            <p:par>
                              <p:cTn id="35" fill="hold">
                                <p:stCondLst>
                                  <p:cond delay="3000"/>
                                </p:stCondLst>
                                <p:childTnLst>
                                  <p:par>
                                    <p:cTn id="36" presetID="2" presetClass="entr" presetSubtype="2" fill="hold" nodeType="afterEffect">
                                      <p:stCondLst>
                                        <p:cond delay="0"/>
                                      </p:stCondLst>
                                      <p:childTnLst>
                                        <p:set>
                                          <p:cBhvr>
                                            <p:cTn id="37" dur="1" fill="hold">
                                              <p:stCondLst>
                                                <p:cond delay="0"/>
                                              </p:stCondLst>
                                            </p:cTn>
                                            <p:tgtEl>
                                              <p:spTgt spid="67"/>
                                            </p:tgtEl>
                                            <p:attrNameLst>
                                              <p:attrName>style.visibility</p:attrName>
                                            </p:attrNameLst>
                                          </p:cBhvr>
                                          <p:to>
                                            <p:strVal val="visible"/>
                                          </p:to>
                                        </p:set>
                                        <p:anim calcmode="lin" valueType="num">
                                          <p:cBhvr additive="base">
                                            <p:cTn id="38" dur="650" fill="hold"/>
                                            <p:tgtEl>
                                              <p:spTgt spid="67"/>
                                            </p:tgtEl>
                                            <p:attrNameLst>
                                              <p:attrName>ppt_x</p:attrName>
                                            </p:attrNameLst>
                                          </p:cBhvr>
                                          <p:tavLst>
                                            <p:tav tm="0">
                                              <p:val>
                                                <p:strVal val="1+#ppt_w/2"/>
                                              </p:val>
                                            </p:tav>
                                            <p:tav tm="100000">
                                              <p:val>
                                                <p:strVal val="#ppt_x"/>
                                              </p:val>
                                            </p:tav>
                                          </p:tavLst>
                                        </p:anim>
                                        <p:anim calcmode="lin" valueType="num">
                                          <p:cBhvr additive="base">
                                            <p:cTn id="39" dur="650" fill="hold"/>
                                            <p:tgtEl>
                                              <p:spTgt spid="67"/>
                                            </p:tgtEl>
                                            <p:attrNameLst>
                                              <p:attrName>ppt_y</p:attrName>
                                            </p:attrNameLst>
                                          </p:cBhvr>
                                          <p:tavLst>
                                            <p:tav tm="0">
                                              <p:val>
                                                <p:strVal val="#ppt_y"/>
                                              </p:val>
                                            </p:tav>
                                            <p:tav tm="100000">
                                              <p:val>
                                                <p:strVal val="#ppt_y"/>
                                              </p:val>
                                            </p:tav>
                                          </p:tavLst>
                                        </p:anim>
                                      </p:childTnLst>
                                    </p:cTn>
                                  </p:par>
                                </p:childTnLst>
                              </p:cTn>
                            </p:par>
                            <p:par>
                              <p:cTn id="40" fill="hold">
                                <p:stCondLst>
                                  <p:cond delay="4000"/>
                                </p:stCondLst>
                                <p:childTnLst>
                                  <p:par>
                                    <p:cTn id="41" presetID="2" presetClass="entr" presetSubtype="2" fill="hold" nodeType="afterEffect">
                                      <p:stCondLst>
                                        <p:cond delay="0"/>
                                      </p:stCondLst>
                                      <p:childTnLst>
                                        <p:set>
                                          <p:cBhvr>
                                            <p:cTn id="42" dur="1" fill="hold">
                                              <p:stCondLst>
                                                <p:cond delay="0"/>
                                              </p:stCondLst>
                                            </p:cTn>
                                            <p:tgtEl>
                                              <p:spTgt spid="73"/>
                                            </p:tgtEl>
                                            <p:attrNameLst>
                                              <p:attrName>style.visibility</p:attrName>
                                            </p:attrNameLst>
                                          </p:cBhvr>
                                          <p:to>
                                            <p:strVal val="visible"/>
                                          </p:to>
                                        </p:set>
                                        <p:anim calcmode="lin" valueType="num">
                                          <p:cBhvr additive="base">
                                            <p:cTn id="43" dur="650" fill="hold"/>
                                            <p:tgtEl>
                                              <p:spTgt spid="73"/>
                                            </p:tgtEl>
                                            <p:attrNameLst>
                                              <p:attrName>ppt_x</p:attrName>
                                            </p:attrNameLst>
                                          </p:cBhvr>
                                          <p:tavLst>
                                            <p:tav tm="0">
                                              <p:val>
                                                <p:strVal val="1+#ppt_w/2"/>
                                              </p:val>
                                            </p:tav>
                                            <p:tav tm="100000">
                                              <p:val>
                                                <p:strVal val="#ppt_x"/>
                                              </p:val>
                                            </p:tav>
                                          </p:tavLst>
                                        </p:anim>
                                        <p:anim calcmode="lin" valueType="num">
                                          <p:cBhvr additive="base">
                                            <p:cTn id="44" dur="650" fill="hold"/>
                                            <p:tgtEl>
                                              <p:spTgt spid="73"/>
                                            </p:tgtEl>
                                            <p:attrNameLst>
                                              <p:attrName>ppt_y</p:attrName>
                                            </p:attrNameLst>
                                          </p:cBhvr>
                                          <p:tavLst>
                                            <p:tav tm="0">
                                              <p:val>
                                                <p:strVal val="#ppt_y"/>
                                              </p:val>
                                            </p:tav>
                                            <p:tav tm="100000">
                                              <p:val>
                                                <p:strVal val="#ppt_y"/>
                                              </p:val>
                                            </p:tav>
                                          </p:tavLst>
                                        </p:anim>
                                      </p:childTnLst>
                                    </p:cTn>
                                  </p:par>
                                </p:childTnLst>
                              </p:cTn>
                            </p:par>
                            <p:par>
                              <p:cTn id="45" fill="hold">
                                <p:stCondLst>
                                  <p:cond delay="5000"/>
                                </p:stCondLst>
                                <p:childTnLst>
                                  <p:par>
                                    <p:cTn id="46" presetID="2" presetClass="entr" presetSubtype="2" fill="hold" nodeType="afterEffect">
                                      <p:stCondLst>
                                        <p:cond delay="0"/>
                                      </p:stCondLst>
                                      <p:childTnLst>
                                        <p:set>
                                          <p:cBhvr>
                                            <p:cTn id="47" dur="1" fill="hold">
                                              <p:stCondLst>
                                                <p:cond delay="0"/>
                                              </p:stCondLst>
                                            </p:cTn>
                                            <p:tgtEl>
                                              <p:spTgt spid="79"/>
                                            </p:tgtEl>
                                            <p:attrNameLst>
                                              <p:attrName>style.visibility</p:attrName>
                                            </p:attrNameLst>
                                          </p:cBhvr>
                                          <p:to>
                                            <p:strVal val="visible"/>
                                          </p:to>
                                        </p:set>
                                        <p:anim calcmode="lin" valueType="num">
                                          <p:cBhvr additive="base">
                                            <p:cTn id="48" dur="650" fill="hold"/>
                                            <p:tgtEl>
                                              <p:spTgt spid="79"/>
                                            </p:tgtEl>
                                            <p:attrNameLst>
                                              <p:attrName>ppt_x</p:attrName>
                                            </p:attrNameLst>
                                          </p:cBhvr>
                                          <p:tavLst>
                                            <p:tav tm="0">
                                              <p:val>
                                                <p:strVal val="1+#ppt_w/2"/>
                                              </p:val>
                                            </p:tav>
                                            <p:tav tm="100000">
                                              <p:val>
                                                <p:strVal val="#ppt_x"/>
                                              </p:val>
                                            </p:tav>
                                          </p:tavLst>
                                        </p:anim>
                                        <p:anim calcmode="lin" valueType="num">
                                          <p:cBhvr additive="base">
                                            <p:cTn id="49" dur="650" fill="hold"/>
                                            <p:tgtEl>
                                              <p:spTgt spid="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animBg="1"/>
          <p:bldP spid="48" grpId="0"/>
          <p:bldP spid="49"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15616" y="0"/>
            <a:ext cx="8028384" cy="2571750"/>
          </a:xfrm>
          <a:custGeom>
            <a:avLst/>
            <a:gdLst>
              <a:gd name="connsiteX0" fmla="*/ 0 w 8028384"/>
              <a:gd name="connsiteY0" fmla="*/ 0 h 2571750"/>
              <a:gd name="connsiteX1" fmla="*/ 8028384 w 8028384"/>
              <a:gd name="connsiteY1" fmla="*/ 0 h 2571750"/>
              <a:gd name="connsiteX2" fmla="*/ 8028384 w 8028384"/>
              <a:gd name="connsiteY2" fmla="*/ 2571750 h 2571750"/>
              <a:gd name="connsiteX3" fmla="*/ 0 w 8028384"/>
              <a:gd name="connsiteY3" fmla="*/ 2571750 h 2571750"/>
              <a:gd name="connsiteX4" fmla="*/ 0 w 8028384"/>
              <a:gd name="connsiteY4" fmla="*/ 0 h 2571750"/>
              <a:gd name="connsiteX0-1" fmla="*/ 0 w 8028384"/>
              <a:gd name="connsiteY0-2" fmla="*/ 0 h 2571750"/>
              <a:gd name="connsiteX1-3" fmla="*/ 8028384 w 8028384"/>
              <a:gd name="connsiteY1-4" fmla="*/ 0 h 2571750"/>
              <a:gd name="connsiteX2-5" fmla="*/ 8028384 w 8028384"/>
              <a:gd name="connsiteY2-6" fmla="*/ 2571750 h 2571750"/>
              <a:gd name="connsiteX3-7" fmla="*/ 2445165 w 8028384"/>
              <a:gd name="connsiteY3-8" fmla="*/ 2571078 h 2571750"/>
              <a:gd name="connsiteX4-9" fmla="*/ 0 w 8028384"/>
              <a:gd name="connsiteY4-10" fmla="*/ 2571750 h 2571750"/>
              <a:gd name="connsiteX5" fmla="*/ 0 w 8028384"/>
              <a:gd name="connsiteY5" fmla="*/ 0 h 2571750"/>
              <a:gd name="connsiteX0-11" fmla="*/ 0 w 8028384"/>
              <a:gd name="connsiteY0-12" fmla="*/ 0 h 2571750"/>
              <a:gd name="connsiteX1-13" fmla="*/ 8028384 w 8028384"/>
              <a:gd name="connsiteY1-14" fmla="*/ 0 h 2571750"/>
              <a:gd name="connsiteX2-15" fmla="*/ 8028384 w 8028384"/>
              <a:gd name="connsiteY2-16" fmla="*/ 2571750 h 2571750"/>
              <a:gd name="connsiteX3-17" fmla="*/ 2445165 w 8028384"/>
              <a:gd name="connsiteY3-18" fmla="*/ 2571078 h 2571750"/>
              <a:gd name="connsiteX4-19" fmla="*/ 0 w 8028384"/>
              <a:gd name="connsiteY4-20" fmla="*/ 0 h 25717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028384" h="2571750">
                <a:moveTo>
                  <a:pt x="0" y="0"/>
                </a:moveTo>
                <a:lnTo>
                  <a:pt x="8028384" y="0"/>
                </a:lnTo>
                <a:lnTo>
                  <a:pt x="8028384" y="2571750"/>
                </a:lnTo>
                <a:lnTo>
                  <a:pt x="2445165" y="2571078"/>
                </a:lnTo>
                <a:lnTo>
                  <a:pt x="0" y="0"/>
                </a:lnTo>
                <a:close/>
              </a:path>
            </a:pathLst>
          </a:custGeom>
          <a:blipFill dpi="0" rotWithShape="1">
            <a:blip r:embed="rId1" cstate="print">
              <a:extLst>
                <a:ext uri="{28A0092B-C50C-407E-A947-70E740481C1C}">
                  <a14:useLocalDpi xmlns:a14="http://schemas.microsoft.com/office/drawing/2010/main" val="0"/>
                </a:ext>
              </a:extLst>
            </a:blip>
            <a:srcRect/>
            <a:stretch>
              <a:fillRect t="-59598" b="-49380"/>
            </a:stretch>
          </a:blipFill>
          <a:ln>
            <a:noFill/>
          </a:ln>
          <a:effectLst>
            <a:outerShdw blurRad="254000" dist="635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3" name="等腰三角形 2"/>
          <p:cNvSpPr/>
          <p:nvPr/>
        </p:nvSpPr>
        <p:spPr>
          <a:xfrm rot="5400000">
            <a:off x="-1313377" y="1313377"/>
            <a:ext cx="5143500" cy="2516746"/>
          </a:xfrm>
          <a:prstGeom prst="triangle">
            <a:avLst/>
          </a:prstGeom>
          <a:solidFill>
            <a:srgbClr val="376092"/>
          </a:soli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1" name="矩形 20"/>
          <p:cNvSpPr/>
          <p:nvPr/>
        </p:nvSpPr>
        <p:spPr>
          <a:xfrm>
            <a:off x="3275856" y="3147814"/>
            <a:ext cx="1762760" cy="560705"/>
          </a:xfrm>
          <a:prstGeom prst="rect">
            <a:avLst/>
          </a:prstGeom>
        </p:spPr>
        <p:txBody>
          <a:bodyPr wrap="none" lIns="68580" tIns="34290" rIns="68580" bIns="34290">
            <a:spAutoFit/>
          </a:bodyPr>
          <a:lstStyle/>
          <a:p>
            <a:pPr defTabSz="913765">
              <a:spcBef>
                <a:spcPts val="0"/>
              </a:spcBef>
              <a:spcAft>
                <a:spcPts val="0"/>
              </a:spcAft>
              <a:defRPr/>
            </a:pPr>
            <a:r>
              <a:rPr lang="zh-CN" altLang="en-US" sz="3200"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经验教训</a:t>
            </a:r>
            <a:endParaRPr lang="zh-CN" altLang="en-US" sz="3200"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4" name="矩形 3"/>
          <p:cNvSpPr/>
          <p:nvPr/>
        </p:nvSpPr>
        <p:spPr>
          <a:xfrm>
            <a:off x="1115616" y="0"/>
            <a:ext cx="8028384" cy="2571750"/>
          </a:xfrm>
          <a:custGeom>
            <a:avLst/>
            <a:gdLst>
              <a:gd name="connsiteX0" fmla="*/ 0 w 8028384"/>
              <a:gd name="connsiteY0" fmla="*/ 0 h 2571750"/>
              <a:gd name="connsiteX1" fmla="*/ 8028384 w 8028384"/>
              <a:gd name="connsiteY1" fmla="*/ 0 h 2571750"/>
              <a:gd name="connsiteX2" fmla="*/ 8028384 w 8028384"/>
              <a:gd name="connsiteY2" fmla="*/ 2571750 h 2571750"/>
              <a:gd name="connsiteX3" fmla="*/ 0 w 8028384"/>
              <a:gd name="connsiteY3" fmla="*/ 2571750 h 2571750"/>
              <a:gd name="connsiteX4" fmla="*/ 0 w 8028384"/>
              <a:gd name="connsiteY4" fmla="*/ 0 h 2571750"/>
              <a:gd name="connsiteX0-1" fmla="*/ 0 w 8028384"/>
              <a:gd name="connsiteY0-2" fmla="*/ 0 h 2571750"/>
              <a:gd name="connsiteX1-3" fmla="*/ 8028384 w 8028384"/>
              <a:gd name="connsiteY1-4" fmla="*/ 0 h 2571750"/>
              <a:gd name="connsiteX2-5" fmla="*/ 8028384 w 8028384"/>
              <a:gd name="connsiteY2-6" fmla="*/ 2571750 h 2571750"/>
              <a:gd name="connsiteX3-7" fmla="*/ 2445165 w 8028384"/>
              <a:gd name="connsiteY3-8" fmla="*/ 2571078 h 2571750"/>
              <a:gd name="connsiteX4-9" fmla="*/ 0 w 8028384"/>
              <a:gd name="connsiteY4-10" fmla="*/ 2571750 h 2571750"/>
              <a:gd name="connsiteX5" fmla="*/ 0 w 8028384"/>
              <a:gd name="connsiteY5" fmla="*/ 0 h 2571750"/>
              <a:gd name="connsiteX0-11" fmla="*/ 0 w 8028384"/>
              <a:gd name="connsiteY0-12" fmla="*/ 0 h 2571750"/>
              <a:gd name="connsiteX1-13" fmla="*/ 8028384 w 8028384"/>
              <a:gd name="connsiteY1-14" fmla="*/ 0 h 2571750"/>
              <a:gd name="connsiteX2-15" fmla="*/ 8028384 w 8028384"/>
              <a:gd name="connsiteY2-16" fmla="*/ 2571750 h 2571750"/>
              <a:gd name="connsiteX3-17" fmla="*/ 2445165 w 8028384"/>
              <a:gd name="connsiteY3-18" fmla="*/ 2571078 h 2571750"/>
              <a:gd name="connsiteX4-19" fmla="*/ 0 w 8028384"/>
              <a:gd name="connsiteY4-20" fmla="*/ 0 h 25717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028384" h="2571750">
                <a:moveTo>
                  <a:pt x="0" y="0"/>
                </a:moveTo>
                <a:lnTo>
                  <a:pt x="8028384" y="0"/>
                </a:lnTo>
                <a:lnTo>
                  <a:pt x="8028384" y="2571750"/>
                </a:lnTo>
                <a:lnTo>
                  <a:pt x="2445165" y="2571078"/>
                </a:lnTo>
                <a:lnTo>
                  <a:pt x="0" y="0"/>
                </a:lnTo>
                <a:close/>
              </a:path>
            </a:pathLst>
          </a:custGeom>
          <a:solidFill>
            <a:srgbClr val="376092">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5" name="矩形 24"/>
          <p:cNvSpPr/>
          <p:nvPr/>
        </p:nvSpPr>
        <p:spPr>
          <a:xfrm>
            <a:off x="357249" y="1946807"/>
            <a:ext cx="1164421" cy="992579"/>
          </a:xfrm>
          <a:prstGeom prst="rect">
            <a:avLst/>
          </a:prstGeom>
        </p:spPr>
        <p:txBody>
          <a:bodyPr wrap="none" lIns="68580" tIns="34290" rIns="68580" bIns="34290">
            <a:spAutoFit/>
          </a:bodyPr>
          <a:lstStyle/>
          <a:p>
            <a:pPr defTabSz="913765">
              <a:spcBef>
                <a:spcPts val="0"/>
              </a:spcBef>
              <a:spcAft>
                <a:spcPts val="0"/>
              </a:spcAft>
              <a:defRPr/>
            </a:pPr>
            <a:r>
              <a:rPr lang="en-US" altLang="zh-CN" sz="6000" b="1" kern="0" spc="3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04</a:t>
            </a:r>
            <a:endParaRPr lang="zh-CN" altLang="en-US" sz="6000" b="1" kern="0" spc="3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33" name="矩形 32"/>
          <p:cNvSpPr/>
          <p:nvPr/>
        </p:nvSpPr>
        <p:spPr>
          <a:xfrm>
            <a:off x="357249" y="2894479"/>
            <a:ext cx="1329531" cy="315471"/>
          </a:xfrm>
          <a:prstGeom prst="rect">
            <a:avLst/>
          </a:prstGeom>
        </p:spPr>
        <p:txBody>
          <a:bodyPr wrap="none" lIns="68580" tIns="34290" rIns="68580" bIns="34290">
            <a:spAutoFit/>
          </a:bodyPr>
          <a:lstStyle/>
          <a:p>
            <a:pPr defTabSz="913765">
              <a:spcBef>
                <a:spcPts val="0"/>
              </a:spcBef>
              <a:spcAft>
                <a:spcPts val="0"/>
              </a:spcAft>
              <a:defRPr/>
            </a:pPr>
            <a:r>
              <a:rPr lang="en-US" altLang="zh-CN" sz="1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PART FOUR</a:t>
            </a:r>
            <a:endParaRPr lang="zh-CN" altLang="en-US" sz="1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14" presetClass="entr" presetSubtype="1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randombar(horizontal)">
                                      <p:cBhvr>
                                        <p:cTn id="11" dur="500"/>
                                        <p:tgtEl>
                                          <p:spTgt spid="24"/>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randombar(horizontal)">
                                      <p:cBhvr>
                                        <p:cTn id="14" dur="500"/>
                                        <p:tgtEl>
                                          <p:spTgt spid="4"/>
                                        </p:tgtEl>
                                      </p:cBhvr>
                                    </p:animEffect>
                                  </p:childTnLst>
                                </p:cTn>
                              </p:par>
                            </p:childTnLst>
                          </p:cTn>
                        </p:par>
                        <p:par>
                          <p:cTn id="15" fill="hold">
                            <p:stCondLst>
                              <p:cond delay="500"/>
                            </p:stCondLst>
                            <p:childTnLst>
                              <p:par>
                                <p:cTn id="16" presetID="2" presetClass="entr" presetSubtype="2" decel="100000" fill="hold" grpId="0" nodeType="afterEffect">
                                  <p:stCondLst>
                                    <p:cond delay="0"/>
                                  </p:stCondLst>
                                  <p:iterate type="lt">
                                    <p:tmPct val="10000"/>
                                  </p:iterate>
                                  <p:childTnLst>
                                    <p:set>
                                      <p:cBhvr>
                                        <p:cTn id="17" dur="1" fill="hold">
                                          <p:stCondLst>
                                            <p:cond delay="0"/>
                                          </p:stCondLst>
                                        </p:cTn>
                                        <p:tgtEl>
                                          <p:spTgt spid="25"/>
                                        </p:tgtEl>
                                        <p:attrNameLst>
                                          <p:attrName>style.visibility</p:attrName>
                                        </p:attrNameLst>
                                      </p:cBhvr>
                                      <p:to>
                                        <p:strVal val="visible"/>
                                      </p:to>
                                    </p:set>
                                    <p:anim calcmode="lin" valueType="num">
                                      <p:cBhvr additive="base">
                                        <p:cTn id="18" dur="500" fill="hold"/>
                                        <p:tgtEl>
                                          <p:spTgt spid="25"/>
                                        </p:tgtEl>
                                        <p:attrNameLst>
                                          <p:attrName>ppt_x</p:attrName>
                                        </p:attrNameLst>
                                      </p:cBhvr>
                                      <p:tavLst>
                                        <p:tav tm="0">
                                          <p:val>
                                            <p:strVal val="1+#ppt_w/2"/>
                                          </p:val>
                                        </p:tav>
                                        <p:tav tm="100000">
                                          <p:val>
                                            <p:strVal val="#ppt_x"/>
                                          </p:val>
                                        </p:tav>
                                      </p:tavLst>
                                    </p:anim>
                                    <p:anim calcmode="lin" valueType="num">
                                      <p:cBhvr additive="base">
                                        <p:cTn id="19" dur="500" fill="hold"/>
                                        <p:tgtEl>
                                          <p:spTgt spid="25"/>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 calcmode="lin" valueType="num">
                                      <p:cBhvr additive="base">
                                        <p:cTn id="22" dur="500" fill="hold"/>
                                        <p:tgtEl>
                                          <p:spTgt spid="33"/>
                                        </p:tgtEl>
                                        <p:attrNameLst>
                                          <p:attrName>ppt_x</p:attrName>
                                        </p:attrNameLst>
                                      </p:cBhvr>
                                      <p:tavLst>
                                        <p:tav tm="0">
                                          <p:val>
                                            <p:strVal val="0-#ppt_w/2"/>
                                          </p:val>
                                        </p:tav>
                                        <p:tav tm="100000">
                                          <p:val>
                                            <p:strVal val="#ppt_x"/>
                                          </p:val>
                                        </p:tav>
                                      </p:tavLst>
                                    </p:anim>
                                    <p:anim calcmode="lin" valueType="num">
                                      <p:cBhvr additive="base">
                                        <p:cTn id="23" dur="500" fill="hold"/>
                                        <p:tgtEl>
                                          <p:spTgt spid="33"/>
                                        </p:tgtEl>
                                        <p:attrNameLst>
                                          <p:attrName>ppt_y</p:attrName>
                                        </p:attrNameLst>
                                      </p:cBhvr>
                                      <p:tavLst>
                                        <p:tav tm="0">
                                          <p:val>
                                            <p:strVal val="#ppt_y"/>
                                          </p:val>
                                        </p:tav>
                                        <p:tav tm="100000">
                                          <p:val>
                                            <p:strVal val="#ppt_y"/>
                                          </p:val>
                                        </p:tav>
                                      </p:tavLst>
                                    </p:anim>
                                  </p:childTnLst>
                                </p:cTn>
                              </p:par>
                            </p:childTnLst>
                          </p:cTn>
                        </p:par>
                        <p:par>
                          <p:cTn id="24" fill="hold">
                            <p:stCondLst>
                              <p:cond delay="550"/>
                            </p:stCondLst>
                            <p:childTnLst>
                              <p:par>
                                <p:cTn id="25" presetID="2" presetClass="entr" presetSubtype="2" decel="100000" fill="hold" grpId="0" nodeType="afterEffect">
                                  <p:stCondLst>
                                    <p:cond delay="0"/>
                                  </p:stCondLst>
                                  <p:iterate type="lt">
                                    <p:tmPct val="10000"/>
                                  </p:iterate>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21" grpId="0"/>
      <p:bldP spid="24" grpId="0" animBg="1"/>
      <p:bldP spid="25" grpId="0"/>
      <p:bldP spid="3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组合 48"/>
          <p:cNvGrpSpPr/>
          <p:nvPr/>
        </p:nvGrpSpPr>
        <p:grpSpPr>
          <a:xfrm>
            <a:off x="251900" y="129299"/>
            <a:ext cx="8978266" cy="651769"/>
            <a:chOff x="251900" y="129299"/>
            <a:chExt cx="8978266" cy="651769"/>
          </a:xfrm>
        </p:grpSpPr>
        <p:cxnSp>
          <p:nvCxnSpPr>
            <p:cNvPr id="50" name="直接连接符 49"/>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1" name="矩形 50"/>
            <p:cNvSpPr/>
            <p:nvPr/>
          </p:nvSpPr>
          <p:spPr>
            <a:xfrm>
              <a:off x="1331640" y="255120"/>
              <a:ext cx="2236510" cy="400110"/>
            </a:xfrm>
            <a:prstGeom prst="rect">
              <a:avLst/>
            </a:prstGeom>
          </p:spPr>
          <p:txBody>
            <a:bodyPr wrap="none">
              <a:spAutoFit/>
            </a:bodyPr>
            <a:lstStyle/>
            <a:p>
              <a:pPr defTabSz="913765">
                <a:spcBef>
                  <a:spcPts val="0"/>
                </a:spcBef>
                <a:spcAft>
                  <a:spcPts val="0"/>
                </a:spcAft>
                <a:defRPr/>
              </a:pP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问题、变更和返工</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52" name="组合 51"/>
            <p:cNvGrpSpPr/>
            <p:nvPr/>
          </p:nvGrpSpPr>
          <p:grpSpPr>
            <a:xfrm>
              <a:off x="251900" y="195486"/>
              <a:ext cx="887938" cy="585582"/>
              <a:chOff x="562441" y="531294"/>
              <a:chExt cx="2322326" cy="1531540"/>
            </a:xfrm>
          </p:grpSpPr>
          <p:sp>
            <p:nvSpPr>
              <p:cNvPr id="54" name="圆角矩形 53"/>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55" name="圆角矩形 54"/>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56" name="圆角矩形 55"/>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57" name="圆角矩形 56"/>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58" name="圆角矩形 57"/>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59" name="文本框 4"/>
              <p:cNvSpPr txBox="1"/>
              <p:nvPr/>
            </p:nvSpPr>
            <p:spPr>
              <a:xfrm>
                <a:off x="944543"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04</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53" name="矩形 52"/>
            <p:cNvSpPr/>
            <p:nvPr/>
          </p:nvSpPr>
          <p:spPr>
            <a:xfrm>
              <a:off x="6660232" y="129299"/>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sp>
        <p:nvSpPr>
          <p:cNvPr id="6" name="任意多边形: 形状 26"/>
          <p:cNvSpPr/>
          <p:nvPr/>
        </p:nvSpPr>
        <p:spPr>
          <a:xfrm>
            <a:off x="3364113" y="1419622"/>
            <a:ext cx="2647097" cy="2645570"/>
          </a:xfrm>
          <a:custGeom>
            <a:avLst/>
            <a:gdLst>
              <a:gd name="connsiteX0" fmla="*/ 975803 w 3529462"/>
              <a:gd name="connsiteY0" fmla="*/ 372698 h 3527426"/>
              <a:gd name="connsiteX1" fmla="*/ 372699 w 3529462"/>
              <a:gd name="connsiteY1" fmla="*/ 975802 h 3527426"/>
              <a:gd name="connsiteX2" fmla="*/ 854256 w 3529462"/>
              <a:gd name="connsiteY2" fmla="*/ 1566653 h 3527426"/>
              <a:gd name="connsiteX3" fmla="*/ 960508 w 3529462"/>
              <a:gd name="connsiteY3" fmla="*/ 1577364 h 3527426"/>
              <a:gd name="connsiteX4" fmla="*/ 975803 w 3529462"/>
              <a:gd name="connsiteY4" fmla="*/ 1575822 h 3527426"/>
              <a:gd name="connsiteX5" fmla="*/ 975803 w 3529462"/>
              <a:gd name="connsiteY5" fmla="*/ 1578906 h 3527426"/>
              <a:gd name="connsiteX6" fmla="*/ 975803 w 3529462"/>
              <a:gd name="connsiteY6" fmla="*/ 1948520 h 3527426"/>
              <a:gd name="connsiteX7" fmla="*/ 975803 w 3529462"/>
              <a:gd name="connsiteY7" fmla="*/ 1951604 h 3527426"/>
              <a:gd name="connsiteX8" fmla="*/ 960506 w 3529462"/>
              <a:gd name="connsiteY8" fmla="*/ 1950062 h 3527426"/>
              <a:gd name="connsiteX9" fmla="*/ 854256 w 3529462"/>
              <a:gd name="connsiteY9" fmla="*/ 1960773 h 3527426"/>
              <a:gd name="connsiteX10" fmla="*/ 372699 w 3529462"/>
              <a:gd name="connsiteY10" fmla="*/ 2551624 h 3527426"/>
              <a:gd name="connsiteX11" fmla="*/ 975803 w 3529462"/>
              <a:gd name="connsiteY11" fmla="*/ 3154728 h 3527426"/>
              <a:gd name="connsiteX12" fmla="*/ 1566654 w 3529462"/>
              <a:gd name="connsiteY12" fmla="*/ 2673171 h 3527426"/>
              <a:gd name="connsiteX13" fmla="*/ 1578208 w 3529462"/>
              <a:gd name="connsiteY13" fmla="*/ 2558561 h 3527426"/>
              <a:gd name="connsiteX14" fmla="*/ 1577857 w 3529462"/>
              <a:gd name="connsiteY14" fmla="*/ 2551624 h 3527426"/>
              <a:gd name="connsiteX15" fmla="*/ 1578030 w 3529462"/>
              <a:gd name="connsiteY15" fmla="*/ 2548195 h 3527426"/>
              <a:gd name="connsiteX16" fmla="*/ 1578561 w 3529462"/>
              <a:gd name="connsiteY16" fmla="*/ 2548195 h 3527426"/>
              <a:gd name="connsiteX17" fmla="*/ 1950901 w 3529462"/>
              <a:gd name="connsiteY17" fmla="*/ 2548195 h 3527426"/>
              <a:gd name="connsiteX18" fmla="*/ 1951432 w 3529462"/>
              <a:gd name="connsiteY18" fmla="*/ 2548195 h 3527426"/>
              <a:gd name="connsiteX19" fmla="*/ 1951605 w 3529462"/>
              <a:gd name="connsiteY19" fmla="*/ 2551624 h 3527426"/>
              <a:gd name="connsiteX20" fmla="*/ 1951255 w 3529462"/>
              <a:gd name="connsiteY20" fmla="*/ 2558561 h 3527426"/>
              <a:gd name="connsiteX21" fmla="*/ 1962809 w 3529462"/>
              <a:gd name="connsiteY21" fmla="*/ 2673171 h 3527426"/>
              <a:gd name="connsiteX22" fmla="*/ 2553660 w 3529462"/>
              <a:gd name="connsiteY22" fmla="*/ 3154728 h 3527426"/>
              <a:gd name="connsiteX23" fmla="*/ 3156764 w 3529462"/>
              <a:gd name="connsiteY23" fmla="*/ 2551624 h 3527426"/>
              <a:gd name="connsiteX24" fmla="*/ 2675206 w 3529462"/>
              <a:gd name="connsiteY24" fmla="*/ 1960773 h 3527426"/>
              <a:gd name="connsiteX25" fmla="*/ 2574043 w 3529462"/>
              <a:gd name="connsiteY25" fmla="*/ 1950575 h 3527426"/>
              <a:gd name="connsiteX26" fmla="*/ 2553660 w 3529462"/>
              <a:gd name="connsiteY26" fmla="*/ 1951604 h 3527426"/>
              <a:gd name="connsiteX27" fmla="*/ 2553660 w 3529462"/>
              <a:gd name="connsiteY27" fmla="*/ 1948520 h 3527426"/>
              <a:gd name="connsiteX28" fmla="*/ 2553660 w 3529462"/>
              <a:gd name="connsiteY28" fmla="*/ 1578906 h 3527426"/>
              <a:gd name="connsiteX29" fmla="*/ 2553660 w 3529462"/>
              <a:gd name="connsiteY29" fmla="*/ 1575822 h 3527426"/>
              <a:gd name="connsiteX30" fmla="*/ 2574041 w 3529462"/>
              <a:gd name="connsiteY30" fmla="*/ 1576851 h 3527426"/>
              <a:gd name="connsiteX31" fmla="*/ 2675206 w 3529462"/>
              <a:gd name="connsiteY31" fmla="*/ 1566653 h 3527426"/>
              <a:gd name="connsiteX32" fmla="*/ 3156764 w 3529462"/>
              <a:gd name="connsiteY32" fmla="*/ 975802 h 3527426"/>
              <a:gd name="connsiteX33" fmla="*/ 2553660 w 3529462"/>
              <a:gd name="connsiteY33" fmla="*/ 372698 h 3527426"/>
              <a:gd name="connsiteX34" fmla="*/ 1962809 w 3529462"/>
              <a:gd name="connsiteY34" fmla="*/ 854256 h 3527426"/>
              <a:gd name="connsiteX35" fmla="*/ 1951255 w 3529462"/>
              <a:gd name="connsiteY35" fmla="*/ 968866 h 3527426"/>
              <a:gd name="connsiteX36" fmla="*/ 1951605 w 3529462"/>
              <a:gd name="connsiteY36" fmla="*/ 975802 h 3527426"/>
              <a:gd name="connsiteX37" fmla="*/ 1951432 w 3529462"/>
              <a:gd name="connsiteY37" fmla="*/ 979231 h 3527426"/>
              <a:gd name="connsiteX38" fmla="*/ 1950901 w 3529462"/>
              <a:gd name="connsiteY38" fmla="*/ 979231 h 3527426"/>
              <a:gd name="connsiteX39" fmla="*/ 1578561 w 3529462"/>
              <a:gd name="connsiteY39" fmla="*/ 979231 h 3527426"/>
              <a:gd name="connsiteX40" fmla="*/ 1578030 w 3529462"/>
              <a:gd name="connsiteY40" fmla="*/ 979231 h 3527426"/>
              <a:gd name="connsiteX41" fmla="*/ 1577857 w 3529462"/>
              <a:gd name="connsiteY41" fmla="*/ 975802 h 3527426"/>
              <a:gd name="connsiteX42" fmla="*/ 1578208 w 3529462"/>
              <a:gd name="connsiteY42" fmla="*/ 968866 h 3527426"/>
              <a:gd name="connsiteX43" fmla="*/ 1566654 w 3529462"/>
              <a:gd name="connsiteY43" fmla="*/ 854256 h 3527426"/>
              <a:gd name="connsiteX44" fmla="*/ 975803 w 3529462"/>
              <a:gd name="connsiteY44" fmla="*/ 372698 h 3527426"/>
              <a:gd name="connsiteX45" fmla="*/ 975803 w 3529462"/>
              <a:gd name="connsiteY45" fmla="*/ 0 h 3527426"/>
              <a:gd name="connsiteX46" fmla="*/ 1665799 w 3529462"/>
              <a:gd name="connsiteY46" fmla="*/ 285806 h 3527426"/>
              <a:gd name="connsiteX47" fmla="*/ 1764731 w 3529462"/>
              <a:gd name="connsiteY47" fmla="*/ 405712 h 3527426"/>
              <a:gd name="connsiteX48" fmla="*/ 1863663 w 3529462"/>
              <a:gd name="connsiteY48" fmla="*/ 285806 h 3527426"/>
              <a:gd name="connsiteX49" fmla="*/ 2553660 w 3529462"/>
              <a:gd name="connsiteY49" fmla="*/ 0 h 3527426"/>
              <a:gd name="connsiteX50" fmla="*/ 3529462 w 3529462"/>
              <a:gd name="connsiteY50" fmla="*/ 975802 h 3527426"/>
              <a:gd name="connsiteX51" fmla="*/ 3243656 w 3529462"/>
              <a:gd name="connsiteY51" fmla="*/ 1665798 h 3527426"/>
              <a:gd name="connsiteX52" fmla="*/ 3124983 w 3529462"/>
              <a:gd name="connsiteY52" fmla="*/ 1763713 h 3527426"/>
              <a:gd name="connsiteX53" fmla="*/ 3243656 w 3529462"/>
              <a:gd name="connsiteY53" fmla="*/ 1861628 h 3527426"/>
              <a:gd name="connsiteX54" fmla="*/ 3529462 w 3529462"/>
              <a:gd name="connsiteY54" fmla="*/ 2551624 h 3527426"/>
              <a:gd name="connsiteX55" fmla="*/ 2553660 w 3529462"/>
              <a:gd name="connsiteY55" fmla="*/ 3527426 h 3527426"/>
              <a:gd name="connsiteX56" fmla="*/ 1863663 w 3529462"/>
              <a:gd name="connsiteY56" fmla="*/ 3241620 h 3527426"/>
              <a:gd name="connsiteX57" fmla="*/ 1764731 w 3529462"/>
              <a:gd name="connsiteY57" fmla="*/ 3121714 h 3527426"/>
              <a:gd name="connsiteX58" fmla="*/ 1665799 w 3529462"/>
              <a:gd name="connsiteY58" fmla="*/ 3241620 h 3527426"/>
              <a:gd name="connsiteX59" fmla="*/ 975803 w 3529462"/>
              <a:gd name="connsiteY59" fmla="*/ 3527426 h 3527426"/>
              <a:gd name="connsiteX60" fmla="*/ 0 w 3529462"/>
              <a:gd name="connsiteY60" fmla="*/ 2551624 h 3527426"/>
              <a:gd name="connsiteX61" fmla="*/ 285806 w 3529462"/>
              <a:gd name="connsiteY61" fmla="*/ 1861628 h 3527426"/>
              <a:gd name="connsiteX62" fmla="*/ 404480 w 3529462"/>
              <a:gd name="connsiteY62" fmla="*/ 1763713 h 3527426"/>
              <a:gd name="connsiteX63" fmla="*/ 285806 w 3529462"/>
              <a:gd name="connsiteY63" fmla="*/ 1665798 h 3527426"/>
              <a:gd name="connsiteX64" fmla="*/ 0 w 3529462"/>
              <a:gd name="connsiteY64" fmla="*/ 975802 h 3527426"/>
              <a:gd name="connsiteX65" fmla="*/ 975803 w 3529462"/>
              <a:gd name="connsiteY65" fmla="*/ 0 h 352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3529462" h="3527426">
                <a:moveTo>
                  <a:pt x="975803" y="372698"/>
                </a:moveTo>
                <a:cubicBezTo>
                  <a:pt x="642718" y="372698"/>
                  <a:pt x="372699" y="642717"/>
                  <a:pt x="372699" y="975802"/>
                </a:cubicBezTo>
                <a:cubicBezTo>
                  <a:pt x="372699" y="1267252"/>
                  <a:pt x="579432" y="1510416"/>
                  <a:pt x="854256" y="1566653"/>
                </a:cubicBezTo>
                <a:lnTo>
                  <a:pt x="960508" y="1577364"/>
                </a:lnTo>
                <a:lnTo>
                  <a:pt x="975803" y="1575822"/>
                </a:lnTo>
                <a:lnTo>
                  <a:pt x="975803" y="1578906"/>
                </a:lnTo>
                <a:lnTo>
                  <a:pt x="975803" y="1948520"/>
                </a:lnTo>
                <a:lnTo>
                  <a:pt x="975803" y="1951604"/>
                </a:lnTo>
                <a:lnTo>
                  <a:pt x="960506" y="1950062"/>
                </a:lnTo>
                <a:lnTo>
                  <a:pt x="854256" y="1960773"/>
                </a:lnTo>
                <a:cubicBezTo>
                  <a:pt x="579432" y="2017010"/>
                  <a:pt x="372699" y="2260175"/>
                  <a:pt x="372699" y="2551624"/>
                </a:cubicBezTo>
                <a:cubicBezTo>
                  <a:pt x="372699" y="2884709"/>
                  <a:pt x="642718" y="3154728"/>
                  <a:pt x="975803" y="3154728"/>
                </a:cubicBezTo>
                <a:cubicBezTo>
                  <a:pt x="1267252" y="3154728"/>
                  <a:pt x="1510417" y="2947995"/>
                  <a:pt x="1566654" y="2673171"/>
                </a:cubicBezTo>
                <a:lnTo>
                  <a:pt x="1578208" y="2558561"/>
                </a:lnTo>
                <a:lnTo>
                  <a:pt x="1577857" y="2551624"/>
                </a:lnTo>
                <a:lnTo>
                  <a:pt x="1578030" y="2548195"/>
                </a:lnTo>
                <a:lnTo>
                  <a:pt x="1578561" y="2548195"/>
                </a:lnTo>
                <a:lnTo>
                  <a:pt x="1950901" y="2548195"/>
                </a:lnTo>
                <a:lnTo>
                  <a:pt x="1951432" y="2548195"/>
                </a:lnTo>
                <a:lnTo>
                  <a:pt x="1951605" y="2551624"/>
                </a:lnTo>
                <a:lnTo>
                  <a:pt x="1951255" y="2558561"/>
                </a:lnTo>
                <a:lnTo>
                  <a:pt x="1962809" y="2673171"/>
                </a:lnTo>
                <a:cubicBezTo>
                  <a:pt x="2019046" y="2947995"/>
                  <a:pt x="2262210" y="3154728"/>
                  <a:pt x="2553660" y="3154728"/>
                </a:cubicBezTo>
                <a:cubicBezTo>
                  <a:pt x="2886745" y="3154728"/>
                  <a:pt x="3156764" y="2884709"/>
                  <a:pt x="3156764" y="2551624"/>
                </a:cubicBezTo>
                <a:cubicBezTo>
                  <a:pt x="3156764" y="2260175"/>
                  <a:pt x="2950030" y="2017010"/>
                  <a:pt x="2675206" y="1960773"/>
                </a:cubicBezTo>
                <a:lnTo>
                  <a:pt x="2574043" y="1950575"/>
                </a:lnTo>
                <a:lnTo>
                  <a:pt x="2553660" y="1951604"/>
                </a:lnTo>
                <a:lnTo>
                  <a:pt x="2553660" y="1948520"/>
                </a:lnTo>
                <a:lnTo>
                  <a:pt x="2553660" y="1578906"/>
                </a:lnTo>
                <a:lnTo>
                  <a:pt x="2553660" y="1575822"/>
                </a:lnTo>
                <a:lnTo>
                  <a:pt x="2574041" y="1576851"/>
                </a:lnTo>
                <a:lnTo>
                  <a:pt x="2675206" y="1566653"/>
                </a:lnTo>
                <a:cubicBezTo>
                  <a:pt x="2950030" y="1510416"/>
                  <a:pt x="3156764" y="1267252"/>
                  <a:pt x="3156764" y="975802"/>
                </a:cubicBezTo>
                <a:cubicBezTo>
                  <a:pt x="3156764" y="642717"/>
                  <a:pt x="2886745" y="372698"/>
                  <a:pt x="2553660" y="372698"/>
                </a:cubicBezTo>
                <a:cubicBezTo>
                  <a:pt x="2262210" y="372698"/>
                  <a:pt x="2019046" y="579432"/>
                  <a:pt x="1962809" y="854256"/>
                </a:cubicBezTo>
                <a:lnTo>
                  <a:pt x="1951255" y="968866"/>
                </a:lnTo>
                <a:lnTo>
                  <a:pt x="1951605" y="975802"/>
                </a:lnTo>
                <a:lnTo>
                  <a:pt x="1951432" y="979231"/>
                </a:lnTo>
                <a:lnTo>
                  <a:pt x="1950901" y="979231"/>
                </a:lnTo>
                <a:lnTo>
                  <a:pt x="1578561" y="979231"/>
                </a:lnTo>
                <a:lnTo>
                  <a:pt x="1578030" y="979231"/>
                </a:lnTo>
                <a:lnTo>
                  <a:pt x="1577857" y="975802"/>
                </a:lnTo>
                <a:lnTo>
                  <a:pt x="1578208" y="968866"/>
                </a:lnTo>
                <a:lnTo>
                  <a:pt x="1566654" y="854256"/>
                </a:lnTo>
                <a:cubicBezTo>
                  <a:pt x="1510417" y="579432"/>
                  <a:pt x="1267252" y="372698"/>
                  <a:pt x="975803" y="372698"/>
                </a:cubicBezTo>
                <a:close/>
                <a:moveTo>
                  <a:pt x="975803" y="0"/>
                </a:moveTo>
                <a:cubicBezTo>
                  <a:pt x="1245263" y="0"/>
                  <a:pt x="1489214" y="109221"/>
                  <a:pt x="1665799" y="285806"/>
                </a:cubicBezTo>
                <a:lnTo>
                  <a:pt x="1764731" y="405712"/>
                </a:lnTo>
                <a:lnTo>
                  <a:pt x="1863663" y="285806"/>
                </a:lnTo>
                <a:cubicBezTo>
                  <a:pt x="2040249" y="109221"/>
                  <a:pt x="2284199" y="0"/>
                  <a:pt x="2553660" y="0"/>
                </a:cubicBezTo>
                <a:cubicBezTo>
                  <a:pt x="3092581" y="0"/>
                  <a:pt x="3529462" y="436882"/>
                  <a:pt x="3529462" y="975802"/>
                </a:cubicBezTo>
                <a:cubicBezTo>
                  <a:pt x="3529462" y="1245262"/>
                  <a:pt x="3420242" y="1489213"/>
                  <a:pt x="3243656" y="1665798"/>
                </a:cubicBezTo>
                <a:lnTo>
                  <a:pt x="3124983" y="1763713"/>
                </a:lnTo>
                <a:lnTo>
                  <a:pt x="3243656" y="1861628"/>
                </a:lnTo>
                <a:cubicBezTo>
                  <a:pt x="3420242" y="2038214"/>
                  <a:pt x="3529462" y="2282164"/>
                  <a:pt x="3529462" y="2551624"/>
                </a:cubicBezTo>
                <a:cubicBezTo>
                  <a:pt x="3529462" y="3090545"/>
                  <a:pt x="3092581" y="3527426"/>
                  <a:pt x="2553660" y="3527426"/>
                </a:cubicBezTo>
                <a:cubicBezTo>
                  <a:pt x="2284199" y="3527426"/>
                  <a:pt x="2040249" y="3418206"/>
                  <a:pt x="1863663" y="3241620"/>
                </a:cubicBezTo>
                <a:lnTo>
                  <a:pt x="1764731" y="3121714"/>
                </a:lnTo>
                <a:lnTo>
                  <a:pt x="1665799" y="3241620"/>
                </a:lnTo>
                <a:cubicBezTo>
                  <a:pt x="1489214" y="3418206"/>
                  <a:pt x="1245263" y="3527426"/>
                  <a:pt x="975803" y="3527426"/>
                </a:cubicBezTo>
                <a:cubicBezTo>
                  <a:pt x="436882" y="3527426"/>
                  <a:pt x="0" y="3090545"/>
                  <a:pt x="0" y="2551624"/>
                </a:cubicBezTo>
                <a:cubicBezTo>
                  <a:pt x="0" y="2282164"/>
                  <a:pt x="109221" y="2038214"/>
                  <a:pt x="285806" y="1861628"/>
                </a:cubicBezTo>
                <a:lnTo>
                  <a:pt x="404480" y="1763713"/>
                </a:lnTo>
                <a:lnTo>
                  <a:pt x="285806" y="1665798"/>
                </a:lnTo>
                <a:cubicBezTo>
                  <a:pt x="109221" y="1489213"/>
                  <a:pt x="0" y="1245262"/>
                  <a:pt x="0" y="975802"/>
                </a:cubicBezTo>
                <a:cubicBezTo>
                  <a:pt x="0" y="436882"/>
                  <a:pt x="436882" y="0"/>
                  <a:pt x="975803" y="0"/>
                </a:cubicBezTo>
                <a:close/>
              </a:path>
            </a:pathLst>
          </a:custGeom>
          <a:solidFill>
            <a:srgbClr val="DDDDDD"/>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11" name="椭圆 10"/>
          <p:cNvSpPr/>
          <p:nvPr/>
        </p:nvSpPr>
        <p:spPr>
          <a:xfrm>
            <a:off x="3786339" y="1841847"/>
            <a:ext cx="619253" cy="619253"/>
          </a:xfrm>
          <a:prstGeom prst="ellipse">
            <a:avLst/>
          </a:prstGeom>
          <a:solidFill>
            <a:srgbClr val="376092"/>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12" name="椭圆 11"/>
          <p:cNvSpPr/>
          <p:nvPr/>
        </p:nvSpPr>
        <p:spPr>
          <a:xfrm>
            <a:off x="4969732" y="1841847"/>
            <a:ext cx="619253" cy="619253"/>
          </a:xfrm>
          <a:prstGeom prst="ellipse">
            <a:avLst/>
          </a:prstGeom>
          <a:solidFill>
            <a:srgbClr val="376092"/>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13" name="椭圆 12"/>
          <p:cNvSpPr/>
          <p:nvPr/>
        </p:nvSpPr>
        <p:spPr>
          <a:xfrm>
            <a:off x="4969732" y="3023714"/>
            <a:ext cx="619253" cy="619253"/>
          </a:xfrm>
          <a:prstGeom prst="ellipse">
            <a:avLst/>
          </a:prstGeom>
          <a:solidFill>
            <a:srgbClr val="376092"/>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14" name="椭圆 13"/>
          <p:cNvSpPr/>
          <p:nvPr/>
        </p:nvSpPr>
        <p:spPr>
          <a:xfrm>
            <a:off x="3786339" y="3023714"/>
            <a:ext cx="619253" cy="619253"/>
          </a:xfrm>
          <a:prstGeom prst="ellipse">
            <a:avLst/>
          </a:prstGeom>
          <a:solidFill>
            <a:srgbClr val="376092"/>
          </a:solidFill>
          <a:ln w="57150">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grpSp>
        <p:nvGrpSpPr>
          <p:cNvPr id="15" name="组合 14"/>
          <p:cNvGrpSpPr/>
          <p:nvPr/>
        </p:nvGrpSpPr>
        <p:grpSpPr>
          <a:xfrm>
            <a:off x="6207887" y="1335092"/>
            <a:ext cx="1808311" cy="1181420"/>
            <a:chOff x="6818242" y="1725490"/>
            <a:chExt cx="2411081" cy="1575229"/>
          </a:xfrm>
        </p:grpSpPr>
        <p:sp>
          <p:nvSpPr>
            <p:cNvPr id="16" name="文本框 6"/>
            <p:cNvSpPr txBox="1"/>
            <p:nvPr/>
          </p:nvSpPr>
          <p:spPr>
            <a:xfrm>
              <a:off x="6818242" y="2046869"/>
              <a:ext cx="2411081" cy="12538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用户在公共区域，如社交平台区域，不得发布违反平台条约的言论信息，站务管理人员有权删除。</a:t>
              </a:r>
              <a:endPar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17" name="文本框 7"/>
            <p:cNvSpPr txBox="1"/>
            <p:nvPr/>
          </p:nvSpPr>
          <p:spPr>
            <a:xfrm>
              <a:off x="6818243" y="1725490"/>
              <a:ext cx="1813378"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a:defRPr/>
              </a:pP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版本管理问题</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grpSp>
        <p:nvGrpSpPr>
          <p:cNvPr id="18" name="组合 17"/>
          <p:cNvGrpSpPr/>
          <p:nvPr/>
        </p:nvGrpSpPr>
        <p:grpSpPr>
          <a:xfrm>
            <a:off x="6207887" y="3296235"/>
            <a:ext cx="1808311" cy="948920"/>
            <a:chOff x="6818242" y="1725490"/>
            <a:chExt cx="2411081" cy="1265228"/>
          </a:xfrm>
        </p:grpSpPr>
        <p:sp>
          <p:nvSpPr>
            <p:cNvPr id="19" name="文本框 6"/>
            <p:cNvSpPr txBox="1"/>
            <p:nvPr/>
          </p:nvSpPr>
          <p:spPr>
            <a:xfrm>
              <a:off x="6818242" y="2046869"/>
              <a:ext cx="2411081" cy="94384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sz="1000" dirty="0"/>
            </a:p>
            <a:p>
              <a:pPr marL="0" algn="just">
                <a:spcBef>
                  <a:spcPts val="0"/>
                </a:spcBef>
                <a:spcAft>
                  <a:spcPts val="0"/>
                </a:spcAft>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rPr>
                <a:t>基础要求和进阶要求都已经实现。但是</a:t>
              </a:r>
              <a:r>
                <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rPr>
                <a:t>vision</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rPr>
                <a:t>文档中定义的少量功能没有完成</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endParaRPr>
            </a:p>
          </p:txBody>
        </p:sp>
        <p:sp>
          <p:nvSpPr>
            <p:cNvPr id="20" name="文本框 7"/>
            <p:cNvSpPr txBox="1"/>
            <p:nvPr/>
          </p:nvSpPr>
          <p:spPr>
            <a:xfrm>
              <a:off x="6818243" y="1725490"/>
              <a:ext cx="1813378"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algn="just">
                <a:spcBef>
                  <a:spcPts val="0"/>
                </a:spcBef>
                <a:spcAft>
                  <a:spcPts val="0"/>
                </a:spcAft>
              </a:pPr>
              <a:r>
                <a:rPr lang="zh-CN" altLang="en-US" sz="1400" b="1" kern="0" dirty="0">
                  <a:solidFill>
                    <a:srgbClr val="376092"/>
                  </a:solidFill>
                  <a:latin typeface="微软雅黑" panose="020B0503020204020204" pitchFamily="34" charset="-122"/>
                  <a:ea typeface="微软雅黑" panose="020B0503020204020204" pitchFamily="34" charset="-122"/>
                  <a:cs typeface="+mn-ea"/>
                </a:rPr>
                <a:t>进度问题</a:t>
              </a:r>
              <a:endParaRPr lang="zh-CN" altLang="en-US" sz="1400" b="1" kern="0" dirty="0">
                <a:solidFill>
                  <a:srgbClr val="376092"/>
                </a:solidFill>
                <a:latin typeface="微软雅黑" panose="020B0503020204020204" pitchFamily="34" charset="-122"/>
                <a:ea typeface="微软雅黑" panose="020B0503020204020204" pitchFamily="34" charset="-122"/>
                <a:cs typeface="+mn-ea"/>
              </a:endParaRPr>
            </a:p>
          </p:txBody>
        </p:sp>
      </p:grpSp>
      <p:grpSp>
        <p:nvGrpSpPr>
          <p:cNvPr id="21" name="组合 20"/>
          <p:cNvGrpSpPr/>
          <p:nvPr/>
        </p:nvGrpSpPr>
        <p:grpSpPr>
          <a:xfrm>
            <a:off x="1399384" y="1422236"/>
            <a:ext cx="2223930" cy="1515115"/>
            <a:chOff x="6870920" y="1841683"/>
            <a:chExt cx="2965239" cy="2020156"/>
          </a:xfrm>
        </p:grpSpPr>
        <p:sp>
          <p:nvSpPr>
            <p:cNvPr id="22" name="文本框 6"/>
            <p:cNvSpPr txBox="1"/>
            <p:nvPr/>
          </p:nvSpPr>
          <p:spPr>
            <a:xfrm>
              <a:off x="6870920" y="2026634"/>
              <a:ext cx="2411081" cy="183520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lnSpc>
                  <a:spcPts val="1650"/>
                </a:lnSpc>
              </a:pP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实时通信通过课内学习的内容无法实现，最终小组成员自学</a:t>
              </a:r>
              <a:r>
                <a:rPr lang="en-GB"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WebSocket</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实现了实时通信，并且通过</a:t>
              </a:r>
              <a:r>
                <a:rPr lang="en-GB"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WebRTC</a:t>
              </a: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解决了视频聊天的问题。</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23" name="文本框 7"/>
            <p:cNvSpPr txBox="1"/>
            <p:nvPr/>
          </p:nvSpPr>
          <p:spPr>
            <a:xfrm>
              <a:off x="8022781" y="1841683"/>
              <a:ext cx="1813378"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a:spcBef>
                  <a:spcPts val="0"/>
                </a:spcBef>
                <a:spcAft>
                  <a:spcPts val="0"/>
                </a:spcAft>
                <a:defRPr/>
              </a:pPr>
              <a:r>
                <a:rPr lang="zh-CN" altLang="en-US" sz="1400" b="1" kern="0" dirty="0">
                  <a:solidFill>
                    <a:srgbClr val="376092"/>
                  </a:solidFill>
                  <a:latin typeface="微软雅黑" panose="020B0503020204020204" pitchFamily="34" charset="-122"/>
                  <a:ea typeface="微软雅黑" panose="020B0503020204020204" pitchFamily="34" charset="-122"/>
                  <a:cs typeface="+mn-ea"/>
                </a:rPr>
                <a:t>技术问题</a:t>
              </a:r>
              <a:endParaRPr lang="zh-CN" altLang="en-US" sz="1400" b="1" kern="0" dirty="0">
                <a:solidFill>
                  <a:srgbClr val="376092"/>
                </a:solidFill>
                <a:latin typeface="微软雅黑" panose="020B0503020204020204" pitchFamily="34" charset="-122"/>
                <a:ea typeface="微软雅黑" panose="020B0503020204020204" pitchFamily="34" charset="-122"/>
                <a:cs typeface="+mn-ea"/>
              </a:endParaRPr>
            </a:p>
          </p:txBody>
        </p:sp>
      </p:grpSp>
      <p:grpSp>
        <p:nvGrpSpPr>
          <p:cNvPr id="31" name="组合 30"/>
          <p:cNvGrpSpPr/>
          <p:nvPr/>
        </p:nvGrpSpPr>
        <p:grpSpPr>
          <a:xfrm>
            <a:off x="1359124" y="3296235"/>
            <a:ext cx="1808311" cy="1522253"/>
            <a:chOff x="6817241" y="1725491"/>
            <a:chExt cx="2411081" cy="2029674"/>
          </a:xfrm>
        </p:grpSpPr>
        <p:sp>
          <p:nvSpPr>
            <p:cNvPr id="32" name="文本框 6"/>
            <p:cNvSpPr txBox="1"/>
            <p:nvPr/>
          </p:nvSpPr>
          <p:spPr>
            <a:xfrm>
              <a:off x="6817241" y="2210638"/>
              <a:ext cx="2411081" cy="154452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最终迭代期间，恰逢期末考试周。由于备考占用很多时间精力，组员们可用于投入项目的时间就受到了相对的压缩。</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33" name="文本框 7"/>
            <p:cNvSpPr txBox="1"/>
            <p:nvPr/>
          </p:nvSpPr>
          <p:spPr>
            <a:xfrm>
              <a:off x="7301087" y="1725491"/>
              <a:ext cx="1813378" cy="4103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685800">
                <a:defRPr/>
              </a:pPr>
              <a:r>
                <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rPr>
                <a:t>时间问题</a:t>
              </a:r>
              <a:endParaRPr lang="zh-CN" altLang="en-US" sz="14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sp>
        <p:nvSpPr>
          <p:cNvPr id="34" name="椭圆 27"/>
          <p:cNvSpPr/>
          <p:nvPr/>
        </p:nvSpPr>
        <p:spPr>
          <a:xfrm>
            <a:off x="3942757" y="1998448"/>
            <a:ext cx="306416" cy="306052"/>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382" h="605663">
                <a:moveTo>
                  <a:pt x="303279" y="208701"/>
                </a:moveTo>
                <a:cubicBezTo>
                  <a:pt x="252219" y="208701"/>
                  <a:pt x="210907" y="250140"/>
                  <a:pt x="210907" y="300943"/>
                </a:cubicBezTo>
                <a:cubicBezTo>
                  <a:pt x="210907" y="351838"/>
                  <a:pt x="252405" y="393092"/>
                  <a:pt x="303279" y="393092"/>
                </a:cubicBezTo>
                <a:cubicBezTo>
                  <a:pt x="354153" y="393092"/>
                  <a:pt x="395558" y="351746"/>
                  <a:pt x="395558" y="300943"/>
                </a:cubicBezTo>
                <a:cubicBezTo>
                  <a:pt x="395558" y="249955"/>
                  <a:pt x="354246" y="208701"/>
                  <a:pt x="303279" y="208701"/>
                </a:cubicBezTo>
                <a:close/>
                <a:moveTo>
                  <a:pt x="303279" y="158176"/>
                </a:moveTo>
                <a:cubicBezTo>
                  <a:pt x="382097" y="158176"/>
                  <a:pt x="446339" y="222143"/>
                  <a:pt x="446339" y="301036"/>
                </a:cubicBezTo>
                <a:cubicBezTo>
                  <a:pt x="446339" y="379928"/>
                  <a:pt x="382190" y="443895"/>
                  <a:pt x="303279" y="443895"/>
                </a:cubicBezTo>
                <a:cubicBezTo>
                  <a:pt x="224276" y="443895"/>
                  <a:pt x="160126" y="379743"/>
                  <a:pt x="160126" y="301036"/>
                </a:cubicBezTo>
                <a:cubicBezTo>
                  <a:pt x="160126" y="222143"/>
                  <a:pt x="224369" y="158176"/>
                  <a:pt x="303279" y="158176"/>
                </a:cubicBezTo>
                <a:close/>
                <a:moveTo>
                  <a:pt x="303301" y="60649"/>
                </a:moveTo>
                <a:lnTo>
                  <a:pt x="240162" y="123685"/>
                </a:lnTo>
                <a:cubicBezTo>
                  <a:pt x="234962" y="128876"/>
                  <a:pt x="228463" y="131472"/>
                  <a:pt x="222056" y="131472"/>
                </a:cubicBezTo>
                <a:lnTo>
                  <a:pt x="131711" y="131472"/>
                </a:lnTo>
                <a:lnTo>
                  <a:pt x="131711" y="221669"/>
                </a:lnTo>
                <a:cubicBezTo>
                  <a:pt x="131711" y="228066"/>
                  <a:pt x="129111" y="234555"/>
                  <a:pt x="123911" y="239746"/>
                </a:cubicBezTo>
                <a:lnTo>
                  <a:pt x="60586" y="302875"/>
                </a:lnTo>
                <a:lnTo>
                  <a:pt x="123725" y="365911"/>
                </a:lnTo>
                <a:cubicBezTo>
                  <a:pt x="128925" y="371102"/>
                  <a:pt x="131525" y="377498"/>
                  <a:pt x="131525" y="383987"/>
                </a:cubicBezTo>
                <a:lnTo>
                  <a:pt x="131525" y="474184"/>
                </a:lnTo>
                <a:lnTo>
                  <a:pt x="221963" y="474184"/>
                </a:lnTo>
                <a:cubicBezTo>
                  <a:pt x="228370" y="474184"/>
                  <a:pt x="234777" y="476780"/>
                  <a:pt x="239976" y="481971"/>
                </a:cubicBezTo>
                <a:lnTo>
                  <a:pt x="303301" y="545100"/>
                </a:lnTo>
                <a:lnTo>
                  <a:pt x="366441" y="482064"/>
                </a:lnTo>
                <a:cubicBezTo>
                  <a:pt x="371641" y="476872"/>
                  <a:pt x="378047" y="474277"/>
                  <a:pt x="384454" y="474277"/>
                </a:cubicBezTo>
                <a:lnTo>
                  <a:pt x="474892" y="474277"/>
                </a:lnTo>
                <a:lnTo>
                  <a:pt x="474892" y="384080"/>
                </a:lnTo>
                <a:cubicBezTo>
                  <a:pt x="474892" y="377683"/>
                  <a:pt x="477492" y="371194"/>
                  <a:pt x="482692" y="366003"/>
                </a:cubicBezTo>
                <a:lnTo>
                  <a:pt x="545924" y="302875"/>
                </a:lnTo>
                <a:lnTo>
                  <a:pt x="482784" y="239839"/>
                </a:lnTo>
                <a:cubicBezTo>
                  <a:pt x="477585" y="234647"/>
                  <a:pt x="474985" y="228251"/>
                  <a:pt x="474985" y="221762"/>
                </a:cubicBezTo>
                <a:lnTo>
                  <a:pt x="474985" y="131565"/>
                </a:lnTo>
                <a:lnTo>
                  <a:pt x="384640" y="131565"/>
                </a:lnTo>
                <a:cubicBezTo>
                  <a:pt x="378140" y="131565"/>
                  <a:pt x="371733" y="128969"/>
                  <a:pt x="366534" y="123778"/>
                </a:cubicBezTo>
                <a:close/>
                <a:moveTo>
                  <a:pt x="303290" y="0"/>
                </a:moveTo>
                <a:cubicBezTo>
                  <a:pt x="309755" y="0"/>
                  <a:pt x="316208" y="2573"/>
                  <a:pt x="321315" y="7718"/>
                </a:cubicBezTo>
                <a:lnTo>
                  <a:pt x="394854" y="81136"/>
                </a:lnTo>
                <a:lnTo>
                  <a:pt x="499405" y="81136"/>
                </a:lnTo>
                <a:cubicBezTo>
                  <a:pt x="513611" y="81136"/>
                  <a:pt x="525218" y="92723"/>
                  <a:pt x="525218" y="106999"/>
                </a:cubicBezTo>
                <a:lnTo>
                  <a:pt x="525218" y="211380"/>
                </a:lnTo>
                <a:lnTo>
                  <a:pt x="598757" y="284798"/>
                </a:lnTo>
                <a:cubicBezTo>
                  <a:pt x="608785" y="294810"/>
                  <a:pt x="609063" y="310754"/>
                  <a:pt x="598757" y="320951"/>
                </a:cubicBezTo>
                <a:lnTo>
                  <a:pt x="525218" y="394369"/>
                </a:lnTo>
                <a:lnTo>
                  <a:pt x="525218" y="498657"/>
                </a:lnTo>
                <a:cubicBezTo>
                  <a:pt x="525218" y="512840"/>
                  <a:pt x="513611" y="524520"/>
                  <a:pt x="499405" y="524520"/>
                </a:cubicBezTo>
                <a:lnTo>
                  <a:pt x="394854" y="524520"/>
                </a:lnTo>
                <a:lnTo>
                  <a:pt x="321315" y="597939"/>
                </a:lnTo>
                <a:cubicBezTo>
                  <a:pt x="310358" y="608877"/>
                  <a:pt x="294852" y="607579"/>
                  <a:pt x="285195" y="597939"/>
                </a:cubicBezTo>
                <a:lnTo>
                  <a:pt x="211656" y="524520"/>
                </a:lnTo>
                <a:lnTo>
                  <a:pt x="107198" y="524520"/>
                </a:lnTo>
                <a:cubicBezTo>
                  <a:pt x="92898" y="524520"/>
                  <a:pt x="81292" y="512840"/>
                  <a:pt x="81292" y="498657"/>
                </a:cubicBezTo>
                <a:lnTo>
                  <a:pt x="81292" y="394369"/>
                </a:lnTo>
                <a:lnTo>
                  <a:pt x="7660" y="320951"/>
                </a:lnTo>
                <a:cubicBezTo>
                  <a:pt x="-2368" y="310939"/>
                  <a:pt x="-2739" y="295180"/>
                  <a:pt x="7660" y="284798"/>
                </a:cubicBezTo>
                <a:lnTo>
                  <a:pt x="81199" y="211380"/>
                </a:lnTo>
                <a:lnTo>
                  <a:pt x="81199" y="107092"/>
                </a:lnTo>
                <a:cubicBezTo>
                  <a:pt x="81199" y="92909"/>
                  <a:pt x="92806" y="81229"/>
                  <a:pt x="107012" y="81229"/>
                </a:cubicBezTo>
                <a:lnTo>
                  <a:pt x="211656" y="81229"/>
                </a:lnTo>
                <a:lnTo>
                  <a:pt x="285195" y="7718"/>
                </a:lnTo>
                <a:cubicBezTo>
                  <a:pt x="290349" y="2573"/>
                  <a:pt x="296825" y="0"/>
                  <a:pt x="30329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35" name="椭圆 28"/>
          <p:cNvSpPr/>
          <p:nvPr/>
        </p:nvSpPr>
        <p:spPr>
          <a:xfrm>
            <a:off x="5126150" y="2041897"/>
            <a:ext cx="306416" cy="219155"/>
          </a:xfrm>
          <a:custGeom>
            <a:avLst/>
            <a:gdLst>
              <a:gd name="connsiteX0" fmla="*/ 392255 w 606573"/>
              <a:gd name="connsiteY0" fmla="*/ 160452 h 433836"/>
              <a:gd name="connsiteX1" fmla="*/ 407034 w 606573"/>
              <a:gd name="connsiteY1" fmla="*/ 166594 h 433836"/>
              <a:gd name="connsiteX2" fmla="*/ 407034 w 606573"/>
              <a:gd name="connsiteY2" fmla="*/ 196109 h 433836"/>
              <a:gd name="connsiteX3" fmla="*/ 277772 w 606573"/>
              <a:gd name="connsiteY3" fmla="*/ 325177 h 433836"/>
              <a:gd name="connsiteX4" fmla="*/ 262992 w 606573"/>
              <a:gd name="connsiteY4" fmla="*/ 331319 h 433836"/>
              <a:gd name="connsiteX5" fmla="*/ 248138 w 606573"/>
              <a:gd name="connsiteY5" fmla="*/ 325177 h 433836"/>
              <a:gd name="connsiteX6" fmla="*/ 189096 w 606573"/>
              <a:gd name="connsiteY6" fmla="*/ 266223 h 433836"/>
              <a:gd name="connsiteX7" fmla="*/ 189096 w 606573"/>
              <a:gd name="connsiteY7" fmla="*/ 236709 h 433836"/>
              <a:gd name="connsiteX8" fmla="*/ 203950 w 606573"/>
              <a:gd name="connsiteY8" fmla="*/ 230567 h 433836"/>
              <a:gd name="connsiteX9" fmla="*/ 218729 w 606573"/>
              <a:gd name="connsiteY9" fmla="*/ 236709 h 433836"/>
              <a:gd name="connsiteX10" fmla="*/ 262992 w 606573"/>
              <a:gd name="connsiteY10" fmla="*/ 280905 h 433836"/>
              <a:gd name="connsiteX11" fmla="*/ 377476 w 606573"/>
              <a:gd name="connsiteY11" fmla="*/ 166594 h 433836"/>
              <a:gd name="connsiteX12" fmla="*/ 392255 w 606573"/>
              <a:gd name="connsiteY12" fmla="*/ 160452 h 433836"/>
              <a:gd name="connsiteX13" fmla="*/ 392252 w 606573"/>
              <a:gd name="connsiteY13" fmla="*/ 159881 h 433836"/>
              <a:gd name="connsiteX14" fmla="*/ 377121 w 606573"/>
              <a:gd name="connsiteY14" fmla="*/ 166174 h 433836"/>
              <a:gd name="connsiteX15" fmla="*/ 262983 w 606573"/>
              <a:gd name="connsiteY15" fmla="*/ 280111 h 433836"/>
              <a:gd name="connsiteX16" fmla="*/ 219084 w 606573"/>
              <a:gd name="connsiteY16" fmla="*/ 236289 h 433836"/>
              <a:gd name="connsiteX17" fmla="*/ 188767 w 606573"/>
              <a:gd name="connsiteY17" fmla="*/ 236289 h 433836"/>
              <a:gd name="connsiteX18" fmla="*/ 188767 w 606573"/>
              <a:gd name="connsiteY18" fmla="*/ 266552 h 433836"/>
              <a:gd name="connsiteX19" fmla="*/ 247825 w 606573"/>
              <a:gd name="connsiteY19" fmla="*/ 325506 h 433836"/>
              <a:gd name="connsiteX20" fmla="*/ 262983 w 606573"/>
              <a:gd name="connsiteY20" fmla="*/ 331798 h 433836"/>
              <a:gd name="connsiteX21" fmla="*/ 278141 w 606573"/>
              <a:gd name="connsiteY21" fmla="*/ 325506 h 433836"/>
              <a:gd name="connsiteX22" fmla="*/ 407438 w 606573"/>
              <a:gd name="connsiteY22" fmla="*/ 196437 h 433836"/>
              <a:gd name="connsiteX23" fmla="*/ 407438 w 606573"/>
              <a:gd name="connsiteY23" fmla="*/ 166174 h 433836"/>
              <a:gd name="connsiteX24" fmla="*/ 392252 w 606573"/>
              <a:gd name="connsiteY24" fmla="*/ 159881 h 433836"/>
              <a:gd name="connsiteX25" fmla="*/ 392255 w 606573"/>
              <a:gd name="connsiteY25" fmla="*/ 159478 h 433836"/>
              <a:gd name="connsiteX26" fmla="*/ 407785 w 606573"/>
              <a:gd name="connsiteY26" fmla="*/ 165845 h 433836"/>
              <a:gd name="connsiteX27" fmla="*/ 407785 w 606573"/>
              <a:gd name="connsiteY27" fmla="*/ 196858 h 433836"/>
              <a:gd name="connsiteX28" fmla="*/ 278447 w 606573"/>
              <a:gd name="connsiteY28" fmla="*/ 325926 h 433836"/>
              <a:gd name="connsiteX29" fmla="*/ 262992 w 606573"/>
              <a:gd name="connsiteY29" fmla="*/ 332293 h 433836"/>
              <a:gd name="connsiteX30" fmla="*/ 247463 w 606573"/>
              <a:gd name="connsiteY30" fmla="*/ 325926 h 433836"/>
              <a:gd name="connsiteX31" fmla="*/ 188420 w 606573"/>
              <a:gd name="connsiteY31" fmla="*/ 266972 h 433836"/>
              <a:gd name="connsiteX32" fmla="*/ 188420 w 606573"/>
              <a:gd name="connsiteY32" fmla="*/ 235960 h 433836"/>
              <a:gd name="connsiteX33" fmla="*/ 203950 w 606573"/>
              <a:gd name="connsiteY33" fmla="*/ 229593 h 433836"/>
              <a:gd name="connsiteX34" fmla="*/ 219405 w 606573"/>
              <a:gd name="connsiteY34" fmla="*/ 235960 h 433836"/>
              <a:gd name="connsiteX35" fmla="*/ 262992 w 606573"/>
              <a:gd name="connsiteY35" fmla="*/ 279482 h 433836"/>
              <a:gd name="connsiteX36" fmla="*/ 376725 w 606573"/>
              <a:gd name="connsiteY36" fmla="*/ 165845 h 433836"/>
              <a:gd name="connsiteX37" fmla="*/ 392255 w 606573"/>
              <a:gd name="connsiteY37" fmla="*/ 159478 h 433836"/>
              <a:gd name="connsiteX38" fmla="*/ 368791 w 606573"/>
              <a:gd name="connsiteY38" fmla="*/ 43743 h 433836"/>
              <a:gd name="connsiteX39" fmla="*/ 271547 w 606573"/>
              <a:gd name="connsiteY39" fmla="*/ 96250 h 433836"/>
              <a:gd name="connsiteX40" fmla="*/ 258567 w 606573"/>
              <a:gd name="connsiteY40" fmla="*/ 103216 h 433836"/>
              <a:gd name="connsiteX41" fmla="*/ 249713 w 606573"/>
              <a:gd name="connsiteY41" fmla="*/ 100519 h 433836"/>
              <a:gd name="connsiteX42" fmla="*/ 199740 w 606573"/>
              <a:gd name="connsiteY42" fmla="*/ 84640 h 433836"/>
              <a:gd name="connsiteX43" fmla="*/ 196889 w 606573"/>
              <a:gd name="connsiteY43" fmla="*/ 84640 h 433836"/>
              <a:gd name="connsiteX44" fmla="*/ 129734 w 606573"/>
              <a:gd name="connsiteY44" fmla="*/ 112354 h 433836"/>
              <a:gd name="connsiteX45" fmla="*/ 101146 w 606573"/>
              <a:gd name="connsiteY45" fmla="*/ 179242 h 433836"/>
              <a:gd name="connsiteX46" fmla="*/ 102647 w 606573"/>
              <a:gd name="connsiteY46" fmla="*/ 196994 h 433836"/>
              <a:gd name="connsiteX47" fmla="*/ 94318 w 606573"/>
              <a:gd name="connsiteY47" fmla="*/ 213622 h 433836"/>
              <a:gd name="connsiteX48" fmla="*/ 43896 w 606573"/>
              <a:gd name="connsiteY48" fmla="*/ 296240 h 433836"/>
              <a:gd name="connsiteX49" fmla="*/ 71208 w 606573"/>
              <a:gd name="connsiteY49" fmla="*/ 362079 h 433836"/>
              <a:gd name="connsiteX50" fmla="*/ 138363 w 606573"/>
              <a:gd name="connsiteY50" fmla="*/ 390093 h 433836"/>
              <a:gd name="connsiteX51" fmla="*/ 465059 w 606573"/>
              <a:gd name="connsiteY51" fmla="*/ 390093 h 433836"/>
              <a:gd name="connsiteX52" fmla="*/ 534540 w 606573"/>
              <a:gd name="connsiteY52" fmla="*/ 361031 h 433836"/>
              <a:gd name="connsiteX53" fmla="*/ 562677 w 606573"/>
              <a:gd name="connsiteY53" fmla="*/ 292794 h 433836"/>
              <a:gd name="connsiteX54" fmla="*/ 542869 w 606573"/>
              <a:gd name="connsiteY54" fmla="*/ 234970 h 433836"/>
              <a:gd name="connsiteX55" fmla="*/ 493496 w 606573"/>
              <a:gd name="connsiteY55" fmla="*/ 200964 h 433836"/>
              <a:gd name="connsiteX56" fmla="*/ 482617 w 606573"/>
              <a:gd name="connsiteY56" fmla="*/ 182837 h 433836"/>
              <a:gd name="connsiteX57" fmla="*/ 484943 w 606573"/>
              <a:gd name="connsiteY57" fmla="*/ 159692 h 433836"/>
              <a:gd name="connsiteX58" fmla="*/ 368791 w 606573"/>
              <a:gd name="connsiteY58" fmla="*/ 43743 h 433836"/>
              <a:gd name="connsiteX59" fmla="*/ 368752 w 606573"/>
              <a:gd name="connsiteY59" fmla="*/ 43198 h 433836"/>
              <a:gd name="connsiteX60" fmla="*/ 485352 w 606573"/>
              <a:gd name="connsiteY60" fmla="*/ 159687 h 433836"/>
              <a:gd name="connsiteX61" fmla="*/ 483026 w 606573"/>
              <a:gd name="connsiteY61" fmla="*/ 182910 h 433836"/>
              <a:gd name="connsiteX62" fmla="*/ 493605 w 606573"/>
              <a:gd name="connsiteY62" fmla="*/ 200514 h 433836"/>
              <a:gd name="connsiteX63" fmla="*/ 543239 w 606573"/>
              <a:gd name="connsiteY63" fmla="*/ 234721 h 433836"/>
              <a:gd name="connsiteX64" fmla="*/ 544806 w 606573"/>
              <a:gd name="connsiteY64" fmla="*/ 237624 h 433836"/>
              <a:gd name="connsiteX65" fmla="*/ 562649 w 606573"/>
              <a:gd name="connsiteY65" fmla="*/ 289854 h 433836"/>
              <a:gd name="connsiteX66" fmla="*/ 563160 w 606573"/>
              <a:gd name="connsiteY66" fmla="*/ 292806 h 433836"/>
              <a:gd name="connsiteX67" fmla="*/ 465018 w 606573"/>
              <a:gd name="connsiteY67" fmla="*/ 390567 h 433836"/>
              <a:gd name="connsiteX68" fmla="*/ 138329 w 606573"/>
              <a:gd name="connsiteY68" fmla="*/ 390567 h 433836"/>
              <a:gd name="connsiteX69" fmla="*/ 43338 w 606573"/>
              <a:gd name="connsiteY69" fmla="*/ 296252 h 433836"/>
              <a:gd name="connsiteX70" fmla="*/ 94060 w 606573"/>
              <a:gd name="connsiteY70" fmla="*/ 213174 h 433836"/>
              <a:gd name="connsiteX71" fmla="*/ 102163 w 606573"/>
              <a:gd name="connsiteY71" fmla="*/ 197068 h 433836"/>
              <a:gd name="connsiteX72" fmla="*/ 100663 w 606573"/>
              <a:gd name="connsiteY72" fmla="*/ 179239 h 433836"/>
              <a:gd name="connsiteX73" fmla="*/ 196854 w 606573"/>
              <a:gd name="connsiteY73" fmla="*/ 84100 h 433836"/>
              <a:gd name="connsiteX74" fmla="*/ 199705 w 606573"/>
              <a:gd name="connsiteY74" fmla="*/ 84100 h 433836"/>
              <a:gd name="connsiteX75" fmla="*/ 249976 w 606573"/>
              <a:gd name="connsiteY75" fmla="*/ 100057 h 433836"/>
              <a:gd name="connsiteX76" fmla="*/ 258530 w 606573"/>
              <a:gd name="connsiteY76" fmla="*/ 102678 h 433836"/>
              <a:gd name="connsiteX77" fmla="*/ 271060 w 606573"/>
              <a:gd name="connsiteY77" fmla="*/ 95936 h 433836"/>
              <a:gd name="connsiteX78" fmla="*/ 312393 w 606573"/>
              <a:gd name="connsiteY78" fmla="*/ 57684 h 433836"/>
              <a:gd name="connsiteX79" fmla="*/ 317254 w 606573"/>
              <a:gd name="connsiteY79" fmla="*/ 55742 h 433836"/>
              <a:gd name="connsiteX80" fmla="*/ 365369 w 606573"/>
              <a:gd name="connsiteY80" fmla="*/ 43631 h 433836"/>
              <a:gd name="connsiteX81" fmla="*/ 368791 w 606573"/>
              <a:gd name="connsiteY81" fmla="*/ 42769 h 433836"/>
              <a:gd name="connsiteX82" fmla="*/ 365369 w 606573"/>
              <a:gd name="connsiteY82" fmla="*/ 43631 h 433836"/>
              <a:gd name="connsiteX83" fmla="*/ 339169 w 606573"/>
              <a:gd name="connsiteY83" fmla="*/ 46982 h 433836"/>
              <a:gd name="connsiteX84" fmla="*/ 317254 w 606573"/>
              <a:gd name="connsiteY84" fmla="*/ 55742 h 433836"/>
              <a:gd name="connsiteX85" fmla="*/ 313032 w 606573"/>
              <a:gd name="connsiteY85" fmla="*/ 56804 h 433836"/>
              <a:gd name="connsiteX86" fmla="*/ 270722 w 606573"/>
              <a:gd name="connsiteY86" fmla="*/ 95726 h 433836"/>
              <a:gd name="connsiteX87" fmla="*/ 258567 w 606573"/>
              <a:gd name="connsiteY87" fmla="*/ 102242 h 433836"/>
              <a:gd name="connsiteX88" fmla="*/ 250238 w 606573"/>
              <a:gd name="connsiteY88" fmla="*/ 99695 h 433836"/>
              <a:gd name="connsiteX89" fmla="*/ 199740 w 606573"/>
              <a:gd name="connsiteY89" fmla="*/ 83666 h 433836"/>
              <a:gd name="connsiteX90" fmla="*/ 196889 w 606573"/>
              <a:gd name="connsiteY90" fmla="*/ 83591 h 433836"/>
              <a:gd name="connsiteX91" fmla="*/ 129059 w 606573"/>
              <a:gd name="connsiteY91" fmla="*/ 111680 h 433836"/>
              <a:gd name="connsiteX92" fmla="*/ 100171 w 606573"/>
              <a:gd name="connsiteY92" fmla="*/ 179242 h 433836"/>
              <a:gd name="connsiteX93" fmla="*/ 101671 w 606573"/>
              <a:gd name="connsiteY93" fmla="*/ 197144 h 433836"/>
              <a:gd name="connsiteX94" fmla="*/ 93868 w 606573"/>
              <a:gd name="connsiteY94" fmla="*/ 212723 h 433836"/>
              <a:gd name="connsiteX95" fmla="*/ 42845 w 606573"/>
              <a:gd name="connsiteY95" fmla="*/ 296240 h 433836"/>
              <a:gd name="connsiteX96" fmla="*/ 70533 w 606573"/>
              <a:gd name="connsiteY96" fmla="*/ 362753 h 433836"/>
              <a:gd name="connsiteX97" fmla="*/ 138363 w 606573"/>
              <a:gd name="connsiteY97" fmla="*/ 391067 h 433836"/>
              <a:gd name="connsiteX98" fmla="*/ 465059 w 606573"/>
              <a:gd name="connsiteY98" fmla="*/ 391067 h 433836"/>
              <a:gd name="connsiteX99" fmla="*/ 535290 w 606573"/>
              <a:gd name="connsiteY99" fmla="*/ 361780 h 433836"/>
              <a:gd name="connsiteX100" fmla="*/ 563653 w 606573"/>
              <a:gd name="connsiteY100" fmla="*/ 292794 h 433836"/>
              <a:gd name="connsiteX101" fmla="*/ 562649 w 606573"/>
              <a:gd name="connsiteY101" fmla="*/ 289854 h 433836"/>
              <a:gd name="connsiteX102" fmla="*/ 557758 w 606573"/>
              <a:gd name="connsiteY102" fmla="*/ 261625 h 433836"/>
              <a:gd name="connsiteX103" fmla="*/ 544806 w 606573"/>
              <a:gd name="connsiteY103" fmla="*/ 237624 h 433836"/>
              <a:gd name="connsiteX104" fmla="*/ 543694 w 606573"/>
              <a:gd name="connsiteY104" fmla="*/ 234370 h 433836"/>
              <a:gd name="connsiteX105" fmla="*/ 493797 w 606573"/>
              <a:gd name="connsiteY105" fmla="*/ 199990 h 433836"/>
              <a:gd name="connsiteX106" fmla="*/ 483592 w 606573"/>
              <a:gd name="connsiteY106" fmla="*/ 182987 h 433836"/>
              <a:gd name="connsiteX107" fmla="*/ 485918 w 606573"/>
              <a:gd name="connsiteY107" fmla="*/ 159692 h 433836"/>
              <a:gd name="connsiteX108" fmla="*/ 368791 w 606573"/>
              <a:gd name="connsiteY108" fmla="*/ 42769 h 433836"/>
              <a:gd name="connsiteX109" fmla="*/ 368791 w 606573"/>
              <a:gd name="connsiteY109" fmla="*/ 974 h 433836"/>
              <a:gd name="connsiteX110" fmla="*/ 430693 w 606573"/>
              <a:gd name="connsiteY110" fmla="*/ 13482 h 433836"/>
              <a:gd name="connsiteX111" fmla="*/ 481191 w 606573"/>
              <a:gd name="connsiteY111" fmla="*/ 47488 h 433836"/>
              <a:gd name="connsiteX112" fmla="*/ 515256 w 606573"/>
              <a:gd name="connsiteY112" fmla="*/ 97898 h 433836"/>
              <a:gd name="connsiteX113" fmla="*/ 527787 w 606573"/>
              <a:gd name="connsiteY113" fmla="*/ 159692 h 433836"/>
              <a:gd name="connsiteX114" fmla="*/ 527562 w 606573"/>
              <a:gd name="connsiteY114" fmla="*/ 168156 h 433836"/>
              <a:gd name="connsiteX115" fmla="*/ 527562 w 606573"/>
              <a:gd name="connsiteY115" fmla="*/ 168456 h 433836"/>
              <a:gd name="connsiteX116" fmla="*/ 527787 w 606573"/>
              <a:gd name="connsiteY116" fmla="*/ 168606 h 433836"/>
              <a:gd name="connsiteX117" fmla="*/ 545495 w 606573"/>
              <a:gd name="connsiteY117" fmla="*/ 179017 h 433836"/>
              <a:gd name="connsiteX118" fmla="*/ 576934 w 606573"/>
              <a:gd name="connsiteY118" fmla="*/ 209053 h 433836"/>
              <a:gd name="connsiteX119" fmla="*/ 597793 w 606573"/>
              <a:gd name="connsiteY119" fmla="*/ 247703 h 433836"/>
              <a:gd name="connsiteX120" fmla="*/ 605521 w 606573"/>
              <a:gd name="connsiteY120" fmla="*/ 292495 h 433836"/>
              <a:gd name="connsiteX121" fmla="*/ 594717 w 606573"/>
              <a:gd name="connsiteY121" fmla="*/ 346874 h 433836"/>
              <a:gd name="connsiteX122" fmla="*/ 565003 w 606573"/>
              <a:gd name="connsiteY122" fmla="*/ 391216 h 433836"/>
              <a:gd name="connsiteX123" fmla="*/ 520133 w 606573"/>
              <a:gd name="connsiteY123" fmla="*/ 421627 h 433836"/>
              <a:gd name="connsiteX124" fmla="*/ 465059 w 606573"/>
              <a:gd name="connsiteY124" fmla="*/ 432862 h 433836"/>
              <a:gd name="connsiteX125" fmla="*/ 138363 w 606573"/>
              <a:gd name="connsiteY125" fmla="*/ 432862 h 433836"/>
              <a:gd name="connsiteX126" fmla="*/ 84714 w 606573"/>
              <a:gd name="connsiteY126" fmla="*/ 421852 h 433836"/>
              <a:gd name="connsiteX127" fmla="*/ 40894 w 606573"/>
              <a:gd name="connsiteY127" fmla="*/ 392265 h 433836"/>
              <a:gd name="connsiteX128" fmla="*/ 11706 w 606573"/>
              <a:gd name="connsiteY128" fmla="*/ 349046 h 433836"/>
              <a:gd name="connsiteX129" fmla="*/ 976 w 606573"/>
              <a:gd name="connsiteY129" fmla="*/ 296090 h 433836"/>
              <a:gd name="connsiteX130" fmla="*/ 21536 w 606573"/>
              <a:gd name="connsiteY130" fmla="*/ 224708 h 433836"/>
              <a:gd name="connsiteX131" fmla="*/ 58227 w 606573"/>
              <a:gd name="connsiteY131" fmla="*/ 185684 h 433836"/>
              <a:gd name="connsiteX132" fmla="*/ 58377 w 606573"/>
              <a:gd name="connsiteY132" fmla="*/ 185534 h 433836"/>
              <a:gd name="connsiteX133" fmla="*/ 58377 w 606573"/>
              <a:gd name="connsiteY133" fmla="*/ 185234 h 433836"/>
              <a:gd name="connsiteX134" fmla="*/ 58302 w 606573"/>
              <a:gd name="connsiteY134" fmla="*/ 178867 h 433836"/>
              <a:gd name="connsiteX135" fmla="*/ 69707 w 606573"/>
              <a:gd name="connsiteY135" fmla="*/ 125387 h 433836"/>
              <a:gd name="connsiteX136" fmla="*/ 99646 w 606573"/>
              <a:gd name="connsiteY136" fmla="*/ 81943 h 433836"/>
              <a:gd name="connsiteX137" fmla="*/ 143390 w 606573"/>
              <a:gd name="connsiteY137" fmla="*/ 52657 h 433836"/>
              <a:gd name="connsiteX138" fmla="*/ 196889 w 606573"/>
              <a:gd name="connsiteY138" fmla="*/ 41796 h 433836"/>
              <a:gd name="connsiteX139" fmla="*/ 201016 w 606573"/>
              <a:gd name="connsiteY139" fmla="*/ 41871 h 433836"/>
              <a:gd name="connsiteX140" fmla="*/ 250838 w 606573"/>
              <a:gd name="connsiteY140" fmla="*/ 52731 h 433836"/>
              <a:gd name="connsiteX141" fmla="*/ 251138 w 606573"/>
              <a:gd name="connsiteY141" fmla="*/ 52881 h 433836"/>
              <a:gd name="connsiteX142" fmla="*/ 251438 w 606573"/>
              <a:gd name="connsiteY142" fmla="*/ 52657 h 433836"/>
              <a:gd name="connsiteX143" fmla="*/ 291956 w 606573"/>
              <a:gd name="connsiteY143" fmla="*/ 20673 h 433836"/>
              <a:gd name="connsiteX144" fmla="*/ 368791 w 606573"/>
              <a:gd name="connsiteY144" fmla="*/ 974 h 433836"/>
              <a:gd name="connsiteX145" fmla="*/ 368752 w 606573"/>
              <a:gd name="connsiteY145" fmla="*/ 423 h 433836"/>
              <a:gd name="connsiteX146" fmla="*/ 291694 w 606573"/>
              <a:gd name="connsiteY146" fmla="*/ 20275 h 433836"/>
              <a:gd name="connsiteX147" fmla="*/ 251027 w 606573"/>
              <a:gd name="connsiteY147" fmla="*/ 52262 h 433836"/>
              <a:gd name="connsiteX148" fmla="*/ 200980 w 606573"/>
              <a:gd name="connsiteY148" fmla="*/ 41400 h 433836"/>
              <a:gd name="connsiteX149" fmla="*/ 196854 w 606573"/>
              <a:gd name="connsiteY149" fmla="*/ 41325 h 433836"/>
              <a:gd name="connsiteX150" fmla="*/ 143206 w 606573"/>
              <a:gd name="connsiteY150" fmla="*/ 52187 h 433836"/>
              <a:gd name="connsiteX151" fmla="*/ 99237 w 606573"/>
              <a:gd name="connsiteY151" fmla="*/ 81553 h 433836"/>
              <a:gd name="connsiteX152" fmla="*/ 69224 w 606573"/>
              <a:gd name="connsiteY152" fmla="*/ 125152 h 433836"/>
              <a:gd name="connsiteX153" fmla="*/ 57744 w 606573"/>
              <a:gd name="connsiteY153" fmla="*/ 178864 h 433836"/>
              <a:gd name="connsiteX154" fmla="*/ 57894 w 606573"/>
              <a:gd name="connsiteY154" fmla="*/ 185232 h 433836"/>
              <a:gd name="connsiteX155" fmla="*/ 21054 w 606573"/>
              <a:gd name="connsiteY155" fmla="*/ 224411 h 433836"/>
              <a:gd name="connsiteX156" fmla="*/ 495 w 606573"/>
              <a:gd name="connsiteY156" fmla="*/ 296102 h 433836"/>
              <a:gd name="connsiteX157" fmla="*/ 11225 w 606573"/>
              <a:gd name="connsiteY157" fmla="*/ 349290 h 433836"/>
              <a:gd name="connsiteX158" fmla="*/ 40487 w 606573"/>
              <a:gd name="connsiteY158" fmla="*/ 392590 h 433836"/>
              <a:gd name="connsiteX159" fmla="*/ 84456 w 606573"/>
              <a:gd name="connsiteY159" fmla="*/ 422405 h 433836"/>
              <a:gd name="connsiteX160" fmla="*/ 138329 w 606573"/>
              <a:gd name="connsiteY160" fmla="*/ 433342 h 433836"/>
              <a:gd name="connsiteX161" fmla="*/ 465018 w 606573"/>
              <a:gd name="connsiteY161" fmla="*/ 433342 h 433836"/>
              <a:gd name="connsiteX162" fmla="*/ 520241 w 606573"/>
              <a:gd name="connsiteY162" fmla="*/ 422105 h 433836"/>
              <a:gd name="connsiteX163" fmla="*/ 565261 w 606573"/>
              <a:gd name="connsiteY163" fmla="*/ 391541 h 433836"/>
              <a:gd name="connsiteX164" fmla="*/ 595198 w 606573"/>
              <a:gd name="connsiteY164" fmla="*/ 347118 h 433836"/>
              <a:gd name="connsiteX165" fmla="*/ 606003 w 606573"/>
              <a:gd name="connsiteY165" fmla="*/ 292507 h 433836"/>
              <a:gd name="connsiteX166" fmla="*/ 598200 w 606573"/>
              <a:gd name="connsiteY166" fmla="*/ 247559 h 433836"/>
              <a:gd name="connsiteX167" fmla="*/ 577266 w 606573"/>
              <a:gd name="connsiteY167" fmla="*/ 208755 h 433836"/>
              <a:gd name="connsiteX168" fmla="*/ 545752 w 606573"/>
              <a:gd name="connsiteY168" fmla="*/ 178640 h 433836"/>
              <a:gd name="connsiteX169" fmla="*/ 527970 w 606573"/>
              <a:gd name="connsiteY169" fmla="*/ 168152 h 433836"/>
              <a:gd name="connsiteX170" fmla="*/ 528195 w 606573"/>
              <a:gd name="connsiteY170" fmla="*/ 159687 h 433836"/>
              <a:gd name="connsiteX171" fmla="*/ 515664 w 606573"/>
              <a:gd name="connsiteY171" fmla="*/ 97659 h 433836"/>
              <a:gd name="connsiteX172" fmla="*/ 481525 w 606573"/>
              <a:gd name="connsiteY172" fmla="*/ 47093 h 433836"/>
              <a:gd name="connsiteX173" fmla="*/ 430803 w 606573"/>
              <a:gd name="connsiteY173" fmla="*/ 13008 h 433836"/>
              <a:gd name="connsiteX174" fmla="*/ 368752 w 606573"/>
              <a:gd name="connsiteY174" fmla="*/ 423 h 433836"/>
              <a:gd name="connsiteX175" fmla="*/ 368791 w 606573"/>
              <a:gd name="connsiteY175" fmla="*/ 0 h 433836"/>
              <a:gd name="connsiteX176" fmla="*/ 431069 w 606573"/>
              <a:gd name="connsiteY176" fmla="*/ 12509 h 433836"/>
              <a:gd name="connsiteX177" fmla="*/ 481866 w 606573"/>
              <a:gd name="connsiteY177" fmla="*/ 46739 h 433836"/>
              <a:gd name="connsiteX178" fmla="*/ 516157 w 606573"/>
              <a:gd name="connsiteY178" fmla="*/ 97523 h 433836"/>
              <a:gd name="connsiteX179" fmla="*/ 528762 w 606573"/>
              <a:gd name="connsiteY179" fmla="*/ 159692 h 433836"/>
              <a:gd name="connsiteX180" fmla="*/ 528537 w 606573"/>
              <a:gd name="connsiteY180" fmla="*/ 167857 h 433836"/>
              <a:gd name="connsiteX181" fmla="*/ 546020 w 606573"/>
              <a:gd name="connsiteY181" fmla="*/ 178193 h 433836"/>
              <a:gd name="connsiteX182" fmla="*/ 577759 w 606573"/>
              <a:gd name="connsiteY182" fmla="*/ 208454 h 433836"/>
              <a:gd name="connsiteX183" fmla="*/ 598769 w 606573"/>
              <a:gd name="connsiteY183" fmla="*/ 247403 h 433836"/>
              <a:gd name="connsiteX184" fmla="*/ 606572 w 606573"/>
              <a:gd name="connsiteY184" fmla="*/ 292495 h 433836"/>
              <a:gd name="connsiteX185" fmla="*/ 595692 w 606573"/>
              <a:gd name="connsiteY185" fmla="*/ 347249 h 433836"/>
              <a:gd name="connsiteX186" fmla="*/ 565679 w 606573"/>
              <a:gd name="connsiteY186" fmla="*/ 391891 h 433836"/>
              <a:gd name="connsiteX187" fmla="*/ 520509 w 606573"/>
              <a:gd name="connsiteY187" fmla="*/ 422526 h 433836"/>
              <a:gd name="connsiteX188" fmla="*/ 465059 w 606573"/>
              <a:gd name="connsiteY188" fmla="*/ 433836 h 433836"/>
              <a:gd name="connsiteX189" fmla="*/ 138363 w 606573"/>
              <a:gd name="connsiteY189" fmla="*/ 433836 h 433836"/>
              <a:gd name="connsiteX190" fmla="*/ 84264 w 606573"/>
              <a:gd name="connsiteY190" fmla="*/ 422825 h 433836"/>
              <a:gd name="connsiteX191" fmla="*/ 40144 w 606573"/>
              <a:gd name="connsiteY191" fmla="*/ 392939 h 433836"/>
              <a:gd name="connsiteX192" fmla="*/ 10806 w 606573"/>
              <a:gd name="connsiteY192" fmla="*/ 349496 h 433836"/>
              <a:gd name="connsiteX193" fmla="*/ 1 w 606573"/>
              <a:gd name="connsiteY193" fmla="*/ 296090 h 433836"/>
              <a:gd name="connsiteX194" fmla="*/ 20710 w 606573"/>
              <a:gd name="connsiteY194" fmla="*/ 224184 h 433836"/>
              <a:gd name="connsiteX195" fmla="*/ 57402 w 606573"/>
              <a:gd name="connsiteY195" fmla="*/ 185010 h 433836"/>
              <a:gd name="connsiteX196" fmla="*/ 57327 w 606573"/>
              <a:gd name="connsiteY196" fmla="*/ 178867 h 433836"/>
              <a:gd name="connsiteX197" fmla="*/ 68807 w 606573"/>
              <a:gd name="connsiteY197" fmla="*/ 125012 h 433836"/>
              <a:gd name="connsiteX198" fmla="*/ 98895 w 606573"/>
              <a:gd name="connsiteY198" fmla="*/ 81194 h 433836"/>
              <a:gd name="connsiteX199" fmla="*/ 143015 w 606573"/>
              <a:gd name="connsiteY199" fmla="*/ 51758 h 433836"/>
              <a:gd name="connsiteX200" fmla="*/ 196889 w 606573"/>
              <a:gd name="connsiteY200" fmla="*/ 40822 h 433836"/>
              <a:gd name="connsiteX201" fmla="*/ 201016 w 606573"/>
              <a:gd name="connsiteY201" fmla="*/ 40897 h 433836"/>
              <a:gd name="connsiteX202" fmla="*/ 250913 w 606573"/>
              <a:gd name="connsiteY202" fmla="*/ 51683 h 433836"/>
              <a:gd name="connsiteX203" fmla="*/ 291431 w 606573"/>
              <a:gd name="connsiteY203" fmla="*/ 19849 h 433836"/>
              <a:gd name="connsiteX204" fmla="*/ 368791 w 606573"/>
              <a:gd name="connsiteY204" fmla="*/ 0 h 433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Lst>
            <a:rect l="l" t="t" r="r" b="b"/>
            <a:pathLst>
              <a:path w="606573" h="433836">
                <a:moveTo>
                  <a:pt x="392255" y="160452"/>
                </a:moveTo>
                <a:cubicBezTo>
                  <a:pt x="397807" y="160452"/>
                  <a:pt x="403058" y="162624"/>
                  <a:pt x="407034" y="166594"/>
                </a:cubicBezTo>
                <a:cubicBezTo>
                  <a:pt x="415212" y="174685"/>
                  <a:pt x="415212" y="187943"/>
                  <a:pt x="407034" y="196109"/>
                </a:cubicBezTo>
                <a:lnTo>
                  <a:pt x="277772" y="325177"/>
                </a:lnTo>
                <a:cubicBezTo>
                  <a:pt x="273795" y="329147"/>
                  <a:pt x="268544" y="331319"/>
                  <a:pt x="262992" y="331319"/>
                </a:cubicBezTo>
                <a:cubicBezTo>
                  <a:pt x="257366" y="331319"/>
                  <a:pt x="252114" y="329147"/>
                  <a:pt x="248138" y="325177"/>
                </a:cubicBezTo>
                <a:lnTo>
                  <a:pt x="189096" y="266223"/>
                </a:lnTo>
                <a:cubicBezTo>
                  <a:pt x="180993" y="258133"/>
                  <a:pt x="180993" y="244874"/>
                  <a:pt x="189096" y="236709"/>
                </a:cubicBezTo>
                <a:cubicBezTo>
                  <a:pt x="193072" y="232739"/>
                  <a:pt x="198323" y="230567"/>
                  <a:pt x="203950" y="230567"/>
                </a:cubicBezTo>
                <a:cubicBezTo>
                  <a:pt x="209502" y="230567"/>
                  <a:pt x="214753" y="232739"/>
                  <a:pt x="218729" y="236709"/>
                </a:cubicBezTo>
                <a:lnTo>
                  <a:pt x="262992" y="280905"/>
                </a:lnTo>
                <a:lnTo>
                  <a:pt x="377476" y="166594"/>
                </a:lnTo>
                <a:cubicBezTo>
                  <a:pt x="381377" y="162624"/>
                  <a:pt x="386628" y="160452"/>
                  <a:pt x="392255" y="160452"/>
                </a:cubicBezTo>
                <a:close/>
                <a:moveTo>
                  <a:pt x="392252" y="159881"/>
                </a:moveTo>
                <a:cubicBezTo>
                  <a:pt x="386764" y="159881"/>
                  <a:pt x="381286" y="161979"/>
                  <a:pt x="377121" y="166174"/>
                </a:cubicBezTo>
                <a:lnTo>
                  <a:pt x="262983" y="280111"/>
                </a:lnTo>
                <a:lnTo>
                  <a:pt x="219084" y="236289"/>
                </a:lnTo>
                <a:cubicBezTo>
                  <a:pt x="210679" y="227974"/>
                  <a:pt x="197096" y="227974"/>
                  <a:pt x="188767" y="236289"/>
                </a:cubicBezTo>
                <a:cubicBezTo>
                  <a:pt x="180362" y="244679"/>
                  <a:pt x="180362" y="258237"/>
                  <a:pt x="188767" y="266552"/>
                </a:cubicBezTo>
                <a:lnTo>
                  <a:pt x="247825" y="325506"/>
                </a:lnTo>
                <a:cubicBezTo>
                  <a:pt x="251952" y="329701"/>
                  <a:pt x="257505" y="331798"/>
                  <a:pt x="262983" y="331798"/>
                </a:cubicBezTo>
                <a:cubicBezTo>
                  <a:pt x="268461" y="331798"/>
                  <a:pt x="273939" y="329701"/>
                  <a:pt x="278141" y="325506"/>
                </a:cubicBezTo>
                <a:lnTo>
                  <a:pt x="407438" y="196437"/>
                </a:lnTo>
                <a:cubicBezTo>
                  <a:pt x="415768" y="188047"/>
                  <a:pt x="415768" y="174489"/>
                  <a:pt x="407438" y="166174"/>
                </a:cubicBezTo>
                <a:cubicBezTo>
                  <a:pt x="403236" y="161979"/>
                  <a:pt x="397739" y="159881"/>
                  <a:pt x="392252" y="159881"/>
                </a:cubicBezTo>
                <a:close/>
                <a:moveTo>
                  <a:pt x="392255" y="159478"/>
                </a:moveTo>
                <a:cubicBezTo>
                  <a:pt x="398107" y="159478"/>
                  <a:pt x="403583" y="161725"/>
                  <a:pt x="407785" y="165845"/>
                </a:cubicBezTo>
                <a:cubicBezTo>
                  <a:pt x="416262" y="174385"/>
                  <a:pt x="416262" y="188318"/>
                  <a:pt x="407785" y="196858"/>
                </a:cubicBezTo>
                <a:lnTo>
                  <a:pt x="278447" y="325926"/>
                </a:lnTo>
                <a:cubicBezTo>
                  <a:pt x="274321" y="330046"/>
                  <a:pt x="268844" y="332293"/>
                  <a:pt x="262992" y="332293"/>
                </a:cubicBezTo>
                <a:cubicBezTo>
                  <a:pt x="257141" y="332293"/>
                  <a:pt x="251589" y="330046"/>
                  <a:pt x="247463" y="325926"/>
                </a:cubicBezTo>
                <a:lnTo>
                  <a:pt x="188420" y="266972"/>
                </a:lnTo>
                <a:cubicBezTo>
                  <a:pt x="179868" y="258433"/>
                  <a:pt x="179868" y="244500"/>
                  <a:pt x="188420" y="235960"/>
                </a:cubicBezTo>
                <a:cubicBezTo>
                  <a:pt x="192547" y="231840"/>
                  <a:pt x="198098" y="229593"/>
                  <a:pt x="203950" y="229593"/>
                </a:cubicBezTo>
                <a:cubicBezTo>
                  <a:pt x="209802" y="229593"/>
                  <a:pt x="215278" y="231840"/>
                  <a:pt x="219405" y="235960"/>
                </a:cubicBezTo>
                <a:lnTo>
                  <a:pt x="262992" y="279482"/>
                </a:lnTo>
                <a:lnTo>
                  <a:pt x="376725" y="165845"/>
                </a:lnTo>
                <a:cubicBezTo>
                  <a:pt x="380852" y="161725"/>
                  <a:pt x="386403" y="159478"/>
                  <a:pt x="392255" y="159478"/>
                </a:cubicBezTo>
                <a:close/>
                <a:moveTo>
                  <a:pt x="368791" y="43743"/>
                </a:moveTo>
                <a:cubicBezTo>
                  <a:pt x="329473" y="43743"/>
                  <a:pt x="293082" y="63368"/>
                  <a:pt x="271547" y="96250"/>
                </a:cubicBezTo>
                <a:cubicBezTo>
                  <a:pt x="268696" y="100594"/>
                  <a:pt x="263819" y="103216"/>
                  <a:pt x="258567" y="103216"/>
                </a:cubicBezTo>
                <a:cubicBezTo>
                  <a:pt x="255415" y="103216"/>
                  <a:pt x="252339" y="102242"/>
                  <a:pt x="249713" y="100519"/>
                </a:cubicBezTo>
                <a:cubicBezTo>
                  <a:pt x="234856" y="90632"/>
                  <a:pt x="217598" y="85164"/>
                  <a:pt x="199740" y="84640"/>
                </a:cubicBezTo>
                <a:cubicBezTo>
                  <a:pt x="198765" y="84640"/>
                  <a:pt x="197864" y="84640"/>
                  <a:pt x="196889" y="84640"/>
                </a:cubicBezTo>
                <a:cubicBezTo>
                  <a:pt x="171753" y="84640"/>
                  <a:pt x="147892" y="94452"/>
                  <a:pt x="129734" y="112354"/>
                </a:cubicBezTo>
                <a:cubicBezTo>
                  <a:pt x="111501" y="130331"/>
                  <a:pt x="101371" y="154075"/>
                  <a:pt x="101146" y="179242"/>
                </a:cubicBezTo>
                <a:cubicBezTo>
                  <a:pt x="101146" y="185234"/>
                  <a:pt x="101596" y="191152"/>
                  <a:pt x="102647" y="196994"/>
                </a:cubicBezTo>
                <a:cubicBezTo>
                  <a:pt x="103847" y="203735"/>
                  <a:pt x="100471" y="210401"/>
                  <a:pt x="94318" y="213622"/>
                </a:cubicBezTo>
                <a:cubicBezTo>
                  <a:pt x="63329" y="229726"/>
                  <a:pt x="43971" y="261410"/>
                  <a:pt x="43896" y="296240"/>
                </a:cubicBezTo>
                <a:cubicBezTo>
                  <a:pt x="43746" y="320883"/>
                  <a:pt x="53500" y="344252"/>
                  <a:pt x="71208" y="362079"/>
                </a:cubicBezTo>
                <a:cubicBezTo>
                  <a:pt x="89216" y="380131"/>
                  <a:pt x="113077" y="390093"/>
                  <a:pt x="138363" y="390093"/>
                </a:cubicBezTo>
                <a:lnTo>
                  <a:pt x="465059" y="390093"/>
                </a:lnTo>
                <a:cubicBezTo>
                  <a:pt x="491245" y="390093"/>
                  <a:pt x="515931" y="379756"/>
                  <a:pt x="534540" y="361031"/>
                </a:cubicBezTo>
                <a:cubicBezTo>
                  <a:pt x="552848" y="342605"/>
                  <a:pt x="562827" y="318411"/>
                  <a:pt x="562677" y="292794"/>
                </a:cubicBezTo>
                <a:cubicBezTo>
                  <a:pt x="562527" y="271747"/>
                  <a:pt x="555699" y="251748"/>
                  <a:pt x="542869" y="234970"/>
                </a:cubicBezTo>
                <a:cubicBezTo>
                  <a:pt x="530488" y="218791"/>
                  <a:pt x="512930" y="206731"/>
                  <a:pt x="493496" y="200964"/>
                </a:cubicBezTo>
                <a:cubicBezTo>
                  <a:pt x="485768" y="198717"/>
                  <a:pt x="480966" y="190702"/>
                  <a:pt x="482617" y="182837"/>
                </a:cubicBezTo>
                <a:cubicBezTo>
                  <a:pt x="484117" y="175197"/>
                  <a:pt x="484943" y="167482"/>
                  <a:pt x="484943" y="159692"/>
                </a:cubicBezTo>
                <a:cubicBezTo>
                  <a:pt x="484943" y="95800"/>
                  <a:pt x="432794" y="43743"/>
                  <a:pt x="368791" y="43743"/>
                </a:cubicBezTo>
                <a:close/>
                <a:moveTo>
                  <a:pt x="368752" y="43198"/>
                </a:moveTo>
                <a:cubicBezTo>
                  <a:pt x="433129" y="43198"/>
                  <a:pt x="485352" y="95337"/>
                  <a:pt x="485352" y="159687"/>
                </a:cubicBezTo>
                <a:cubicBezTo>
                  <a:pt x="485352" y="167628"/>
                  <a:pt x="484526" y="175418"/>
                  <a:pt x="483026" y="182910"/>
                </a:cubicBezTo>
                <a:cubicBezTo>
                  <a:pt x="481450" y="190626"/>
                  <a:pt x="486027" y="198267"/>
                  <a:pt x="493605" y="200514"/>
                </a:cubicBezTo>
                <a:cubicBezTo>
                  <a:pt x="513601" y="206432"/>
                  <a:pt x="530896" y="218587"/>
                  <a:pt x="543239" y="234721"/>
                </a:cubicBezTo>
                <a:lnTo>
                  <a:pt x="544806" y="237624"/>
                </a:lnTo>
                <a:lnTo>
                  <a:pt x="562649" y="289854"/>
                </a:lnTo>
                <a:lnTo>
                  <a:pt x="563160" y="292806"/>
                </a:lnTo>
                <a:cubicBezTo>
                  <a:pt x="563535" y="346593"/>
                  <a:pt x="518891" y="390567"/>
                  <a:pt x="465018" y="390567"/>
                </a:cubicBezTo>
                <a:lnTo>
                  <a:pt x="138329" y="390567"/>
                </a:lnTo>
                <a:cubicBezTo>
                  <a:pt x="86407" y="390567"/>
                  <a:pt x="43113" y="348092"/>
                  <a:pt x="43338" y="296252"/>
                </a:cubicBezTo>
                <a:cubicBezTo>
                  <a:pt x="43488" y="260144"/>
                  <a:pt x="63972" y="228831"/>
                  <a:pt x="94060" y="213174"/>
                </a:cubicBezTo>
                <a:cubicBezTo>
                  <a:pt x="99912" y="210103"/>
                  <a:pt x="103289" y="203586"/>
                  <a:pt x="102163" y="197068"/>
                </a:cubicBezTo>
                <a:cubicBezTo>
                  <a:pt x="101113" y="191300"/>
                  <a:pt x="100588" y="185307"/>
                  <a:pt x="100663" y="179239"/>
                </a:cubicBezTo>
                <a:cubicBezTo>
                  <a:pt x="101113" y="126800"/>
                  <a:pt x="144631" y="84100"/>
                  <a:pt x="196854" y="84100"/>
                </a:cubicBezTo>
                <a:cubicBezTo>
                  <a:pt x="197829" y="84100"/>
                  <a:pt x="198729" y="84100"/>
                  <a:pt x="199705" y="84100"/>
                </a:cubicBezTo>
                <a:cubicBezTo>
                  <a:pt x="218238" y="84700"/>
                  <a:pt x="235495" y="90468"/>
                  <a:pt x="249976" y="100057"/>
                </a:cubicBezTo>
                <a:cubicBezTo>
                  <a:pt x="252602" y="101854"/>
                  <a:pt x="255604" y="102678"/>
                  <a:pt x="258530" y="102678"/>
                </a:cubicBezTo>
                <a:cubicBezTo>
                  <a:pt x="263407" y="102678"/>
                  <a:pt x="268209" y="100356"/>
                  <a:pt x="271060" y="95936"/>
                </a:cubicBezTo>
                <a:cubicBezTo>
                  <a:pt x="281490" y="80092"/>
                  <a:pt x="295689" y="66908"/>
                  <a:pt x="312393" y="57684"/>
                </a:cubicBezTo>
                <a:lnTo>
                  <a:pt x="317254" y="55742"/>
                </a:lnTo>
                <a:lnTo>
                  <a:pt x="365369" y="43631"/>
                </a:lnTo>
                <a:close/>
                <a:moveTo>
                  <a:pt x="368791" y="42769"/>
                </a:moveTo>
                <a:lnTo>
                  <a:pt x="365369" y="43631"/>
                </a:lnTo>
                <a:lnTo>
                  <a:pt x="339169" y="46982"/>
                </a:lnTo>
                <a:lnTo>
                  <a:pt x="317254" y="55742"/>
                </a:lnTo>
                <a:lnTo>
                  <a:pt x="313032" y="56804"/>
                </a:lnTo>
                <a:cubicBezTo>
                  <a:pt x="296196" y="65896"/>
                  <a:pt x="281602" y="79135"/>
                  <a:pt x="270722" y="95726"/>
                </a:cubicBezTo>
                <a:cubicBezTo>
                  <a:pt x="268021" y="99770"/>
                  <a:pt x="263519" y="102242"/>
                  <a:pt x="258567" y="102242"/>
                </a:cubicBezTo>
                <a:cubicBezTo>
                  <a:pt x="255640" y="102242"/>
                  <a:pt x="252714" y="101343"/>
                  <a:pt x="250238" y="99695"/>
                </a:cubicBezTo>
                <a:cubicBezTo>
                  <a:pt x="235231" y="89733"/>
                  <a:pt x="217823" y="84191"/>
                  <a:pt x="199740" y="83666"/>
                </a:cubicBezTo>
                <a:cubicBezTo>
                  <a:pt x="198840" y="83591"/>
                  <a:pt x="197864" y="83591"/>
                  <a:pt x="196889" y="83591"/>
                </a:cubicBezTo>
                <a:cubicBezTo>
                  <a:pt x="171453" y="83591"/>
                  <a:pt x="147367" y="93553"/>
                  <a:pt x="129059" y="111680"/>
                </a:cubicBezTo>
                <a:cubicBezTo>
                  <a:pt x="110675" y="129806"/>
                  <a:pt x="100396" y="153775"/>
                  <a:pt x="100171" y="179242"/>
                </a:cubicBezTo>
                <a:cubicBezTo>
                  <a:pt x="100096" y="185234"/>
                  <a:pt x="100621" y="191301"/>
                  <a:pt x="101671" y="197144"/>
                </a:cubicBezTo>
                <a:cubicBezTo>
                  <a:pt x="102797" y="203436"/>
                  <a:pt x="99646" y="209727"/>
                  <a:pt x="93868" y="212723"/>
                </a:cubicBezTo>
                <a:cubicBezTo>
                  <a:pt x="62504" y="229052"/>
                  <a:pt x="42995" y="261036"/>
                  <a:pt x="42845" y="296240"/>
                </a:cubicBezTo>
                <a:cubicBezTo>
                  <a:pt x="42770" y="321182"/>
                  <a:pt x="52600" y="344777"/>
                  <a:pt x="70533" y="362753"/>
                </a:cubicBezTo>
                <a:cubicBezTo>
                  <a:pt x="88766" y="381030"/>
                  <a:pt x="112851" y="391067"/>
                  <a:pt x="138363" y="391067"/>
                </a:cubicBezTo>
                <a:lnTo>
                  <a:pt x="465059" y="391067"/>
                </a:lnTo>
                <a:cubicBezTo>
                  <a:pt x="491546" y="391067"/>
                  <a:pt x="516457" y="380655"/>
                  <a:pt x="535290" y="361780"/>
                </a:cubicBezTo>
                <a:cubicBezTo>
                  <a:pt x="553748" y="343129"/>
                  <a:pt x="563878" y="318636"/>
                  <a:pt x="563653" y="292794"/>
                </a:cubicBezTo>
                <a:lnTo>
                  <a:pt x="562649" y="289854"/>
                </a:lnTo>
                <a:lnTo>
                  <a:pt x="557758" y="261625"/>
                </a:lnTo>
                <a:lnTo>
                  <a:pt x="544806" y="237624"/>
                </a:lnTo>
                <a:lnTo>
                  <a:pt x="543694" y="234370"/>
                </a:lnTo>
                <a:cubicBezTo>
                  <a:pt x="531163" y="218042"/>
                  <a:pt x="513455" y="205832"/>
                  <a:pt x="493797" y="199990"/>
                </a:cubicBezTo>
                <a:cubicBezTo>
                  <a:pt x="486518" y="197893"/>
                  <a:pt x="482091" y="190402"/>
                  <a:pt x="483592" y="182987"/>
                </a:cubicBezTo>
                <a:cubicBezTo>
                  <a:pt x="485093" y="175347"/>
                  <a:pt x="485918" y="167557"/>
                  <a:pt x="485918" y="159692"/>
                </a:cubicBezTo>
                <a:cubicBezTo>
                  <a:pt x="485918" y="95201"/>
                  <a:pt x="433395" y="42769"/>
                  <a:pt x="368791" y="42769"/>
                </a:cubicBezTo>
                <a:close/>
                <a:moveTo>
                  <a:pt x="368791" y="974"/>
                </a:moveTo>
                <a:cubicBezTo>
                  <a:pt x="390175" y="974"/>
                  <a:pt x="411035" y="5168"/>
                  <a:pt x="430693" y="13482"/>
                </a:cubicBezTo>
                <a:cubicBezTo>
                  <a:pt x="449602" y="21422"/>
                  <a:pt x="466634" y="32882"/>
                  <a:pt x="481191" y="47488"/>
                </a:cubicBezTo>
                <a:cubicBezTo>
                  <a:pt x="495823" y="62019"/>
                  <a:pt x="507228" y="79022"/>
                  <a:pt x="515256" y="97898"/>
                </a:cubicBezTo>
                <a:cubicBezTo>
                  <a:pt x="523585" y="117522"/>
                  <a:pt x="527787" y="138270"/>
                  <a:pt x="527787" y="159692"/>
                </a:cubicBezTo>
                <a:cubicBezTo>
                  <a:pt x="527787" y="162539"/>
                  <a:pt x="527712" y="165385"/>
                  <a:pt x="527562" y="168156"/>
                </a:cubicBezTo>
                <a:lnTo>
                  <a:pt x="527562" y="168456"/>
                </a:lnTo>
                <a:lnTo>
                  <a:pt x="527787" y="168606"/>
                </a:lnTo>
                <a:cubicBezTo>
                  <a:pt x="533939" y="171602"/>
                  <a:pt x="539867" y="175122"/>
                  <a:pt x="545495" y="179017"/>
                </a:cubicBezTo>
                <a:cubicBezTo>
                  <a:pt x="557500" y="187331"/>
                  <a:pt x="568080" y="197443"/>
                  <a:pt x="576934" y="209053"/>
                </a:cubicBezTo>
                <a:cubicBezTo>
                  <a:pt x="585938" y="220813"/>
                  <a:pt x="592991" y="233771"/>
                  <a:pt x="597793" y="247703"/>
                </a:cubicBezTo>
                <a:cubicBezTo>
                  <a:pt x="602820" y="262084"/>
                  <a:pt x="605446" y="277140"/>
                  <a:pt x="605521" y="292495"/>
                </a:cubicBezTo>
                <a:cubicBezTo>
                  <a:pt x="605672" y="311295"/>
                  <a:pt x="602070" y="329572"/>
                  <a:pt x="594717" y="346874"/>
                </a:cubicBezTo>
                <a:cubicBezTo>
                  <a:pt x="587739" y="363428"/>
                  <a:pt x="577759" y="378333"/>
                  <a:pt x="565003" y="391216"/>
                </a:cubicBezTo>
                <a:cubicBezTo>
                  <a:pt x="552023" y="404175"/>
                  <a:pt x="536941" y="414436"/>
                  <a:pt x="520133" y="421627"/>
                </a:cubicBezTo>
                <a:cubicBezTo>
                  <a:pt x="502575" y="429042"/>
                  <a:pt x="484117" y="432862"/>
                  <a:pt x="465059" y="432862"/>
                </a:cubicBezTo>
                <a:lnTo>
                  <a:pt x="138363" y="432862"/>
                </a:lnTo>
                <a:cubicBezTo>
                  <a:pt x="119830" y="432862"/>
                  <a:pt x="101746" y="429192"/>
                  <a:pt x="84714" y="421852"/>
                </a:cubicBezTo>
                <a:cubicBezTo>
                  <a:pt x="68282" y="414886"/>
                  <a:pt x="53500" y="404924"/>
                  <a:pt x="40894" y="392265"/>
                </a:cubicBezTo>
                <a:cubicBezTo>
                  <a:pt x="28364" y="379756"/>
                  <a:pt x="18534" y="365225"/>
                  <a:pt x="11706" y="349046"/>
                </a:cubicBezTo>
                <a:cubicBezTo>
                  <a:pt x="4503" y="332193"/>
                  <a:pt x="901" y="314366"/>
                  <a:pt x="976" y="296090"/>
                </a:cubicBezTo>
                <a:cubicBezTo>
                  <a:pt x="1127" y="270773"/>
                  <a:pt x="8180" y="246055"/>
                  <a:pt x="21536" y="224708"/>
                </a:cubicBezTo>
                <a:cubicBezTo>
                  <a:pt x="31140" y="209353"/>
                  <a:pt x="43445" y="196170"/>
                  <a:pt x="58227" y="185684"/>
                </a:cubicBezTo>
                <a:lnTo>
                  <a:pt x="58377" y="185534"/>
                </a:lnTo>
                <a:lnTo>
                  <a:pt x="58377" y="185234"/>
                </a:lnTo>
                <a:cubicBezTo>
                  <a:pt x="58302" y="183137"/>
                  <a:pt x="58302" y="181040"/>
                  <a:pt x="58302" y="178867"/>
                </a:cubicBezTo>
                <a:cubicBezTo>
                  <a:pt x="58452" y="160367"/>
                  <a:pt x="62279" y="142390"/>
                  <a:pt x="69707" y="125387"/>
                </a:cubicBezTo>
                <a:cubicBezTo>
                  <a:pt x="76835" y="109133"/>
                  <a:pt x="86890" y="94527"/>
                  <a:pt x="99646" y="81943"/>
                </a:cubicBezTo>
                <a:cubicBezTo>
                  <a:pt x="112326" y="69435"/>
                  <a:pt x="127033" y="59548"/>
                  <a:pt x="143390" y="52657"/>
                </a:cubicBezTo>
                <a:cubicBezTo>
                  <a:pt x="160423" y="45466"/>
                  <a:pt x="178431" y="41796"/>
                  <a:pt x="196889" y="41796"/>
                </a:cubicBezTo>
                <a:cubicBezTo>
                  <a:pt x="198315" y="41796"/>
                  <a:pt x="199665" y="41871"/>
                  <a:pt x="201016" y="41871"/>
                </a:cubicBezTo>
                <a:cubicBezTo>
                  <a:pt x="218274" y="42395"/>
                  <a:pt x="235006" y="46065"/>
                  <a:pt x="250838" y="52731"/>
                </a:cubicBezTo>
                <a:lnTo>
                  <a:pt x="251138" y="52881"/>
                </a:lnTo>
                <a:lnTo>
                  <a:pt x="251438" y="52657"/>
                </a:lnTo>
                <a:cubicBezTo>
                  <a:pt x="263144" y="39773"/>
                  <a:pt x="276800" y="29062"/>
                  <a:pt x="291956" y="20673"/>
                </a:cubicBezTo>
                <a:cubicBezTo>
                  <a:pt x="315367" y="7790"/>
                  <a:pt x="341929" y="974"/>
                  <a:pt x="368791" y="974"/>
                </a:cubicBezTo>
                <a:close/>
                <a:moveTo>
                  <a:pt x="368752" y="423"/>
                </a:moveTo>
                <a:cubicBezTo>
                  <a:pt x="341740" y="423"/>
                  <a:pt x="315104" y="7315"/>
                  <a:pt x="291694" y="20275"/>
                </a:cubicBezTo>
                <a:cubicBezTo>
                  <a:pt x="276463" y="28590"/>
                  <a:pt x="262732" y="39527"/>
                  <a:pt x="251027" y="52262"/>
                </a:cubicBezTo>
                <a:cubicBezTo>
                  <a:pt x="235195" y="45595"/>
                  <a:pt x="218313" y="41850"/>
                  <a:pt x="200980" y="41400"/>
                </a:cubicBezTo>
                <a:cubicBezTo>
                  <a:pt x="199630" y="41325"/>
                  <a:pt x="198279" y="41325"/>
                  <a:pt x="196854" y="41325"/>
                </a:cubicBezTo>
                <a:cubicBezTo>
                  <a:pt x="178321" y="41325"/>
                  <a:pt x="160313" y="44996"/>
                  <a:pt x="143206" y="52187"/>
                </a:cubicBezTo>
                <a:cubicBezTo>
                  <a:pt x="126774" y="59079"/>
                  <a:pt x="111993" y="68968"/>
                  <a:pt x="99237" y="81553"/>
                </a:cubicBezTo>
                <a:cubicBezTo>
                  <a:pt x="86482" y="94138"/>
                  <a:pt x="76352" y="108821"/>
                  <a:pt x="69224" y="125152"/>
                </a:cubicBezTo>
                <a:cubicBezTo>
                  <a:pt x="61796" y="142232"/>
                  <a:pt x="57970" y="160286"/>
                  <a:pt x="57744" y="178864"/>
                </a:cubicBezTo>
                <a:cubicBezTo>
                  <a:pt x="57744" y="181037"/>
                  <a:pt x="57819" y="183134"/>
                  <a:pt x="57894" y="185232"/>
                </a:cubicBezTo>
                <a:cubicBezTo>
                  <a:pt x="43188" y="195720"/>
                  <a:pt x="30658" y="209054"/>
                  <a:pt x="21054" y="224411"/>
                </a:cubicBezTo>
                <a:cubicBezTo>
                  <a:pt x="7698" y="245911"/>
                  <a:pt x="570" y="270707"/>
                  <a:pt x="495" y="296102"/>
                </a:cubicBezTo>
                <a:cubicBezTo>
                  <a:pt x="420" y="314456"/>
                  <a:pt x="4022" y="332360"/>
                  <a:pt x="11225" y="349290"/>
                </a:cubicBezTo>
                <a:cubicBezTo>
                  <a:pt x="18128" y="365471"/>
                  <a:pt x="27957" y="380079"/>
                  <a:pt x="40487" y="392590"/>
                </a:cubicBezTo>
                <a:cubicBezTo>
                  <a:pt x="53167" y="405325"/>
                  <a:pt x="67949" y="415363"/>
                  <a:pt x="84456" y="422405"/>
                </a:cubicBezTo>
                <a:cubicBezTo>
                  <a:pt x="101638" y="429671"/>
                  <a:pt x="119721" y="433342"/>
                  <a:pt x="138329" y="433342"/>
                </a:cubicBezTo>
                <a:lnTo>
                  <a:pt x="465018" y="433342"/>
                </a:lnTo>
                <a:cubicBezTo>
                  <a:pt x="484151" y="433342"/>
                  <a:pt x="502684" y="429596"/>
                  <a:pt x="520241" y="422105"/>
                </a:cubicBezTo>
                <a:cubicBezTo>
                  <a:pt x="537124" y="414914"/>
                  <a:pt x="552280" y="404651"/>
                  <a:pt x="565261" y="391541"/>
                </a:cubicBezTo>
                <a:cubicBezTo>
                  <a:pt x="578091" y="378656"/>
                  <a:pt x="588145" y="363673"/>
                  <a:pt x="595198" y="347118"/>
                </a:cubicBezTo>
                <a:cubicBezTo>
                  <a:pt x="602476" y="329738"/>
                  <a:pt x="606153" y="311385"/>
                  <a:pt x="606003" y="292507"/>
                </a:cubicBezTo>
                <a:cubicBezTo>
                  <a:pt x="605853" y="277150"/>
                  <a:pt x="603302" y="262017"/>
                  <a:pt x="598200" y="247559"/>
                </a:cubicBezTo>
                <a:cubicBezTo>
                  <a:pt x="593398" y="233551"/>
                  <a:pt x="586345" y="220516"/>
                  <a:pt x="577266" y="208755"/>
                </a:cubicBezTo>
                <a:cubicBezTo>
                  <a:pt x="568412" y="197068"/>
                  <a:pt x="557757" y="186955"/>
                  <a:pt x="545752" y="178640"/>
                </a:cubicBezTo>
                <a:cubicBezTo>
                  <a:pt x="540050" y="174669"/>
                  <a:pt x="534122" y="171223"/>
                  <a:pt x="527970" y="168152"/>
                </a:cubicBezTo>
                <a:cubicBezTo>
                  <a:pt x="528120" y="165305"/>
                  <a:pt x="528195" y="162534"/>
                  <a:pt x="528195" y="159687"/>
                </a:cubicBezTo>
                <a:cubicBezTo>
                  <a:pt x="528195" y="138187"/>
                  <a:pt x="523993" y="117361"/>
                  <a:pt x="515664" y="97659"/>
                </a:cubicBezTo>
                <a:cubicBezTo>
                  <a:pt x="507636" y="78706"/>
                  <a:pt x="496156" y="61701"/>
                  <a:pt x="481525" y="47093"/>
                </a:cubicBezTo>
                <a:cubicBezTo>
                  <a:pt x="466894" y="32486"/>
                  <a:pt x="449786" y="21024"/>
                  <a:pt x="430803" y="13008"/>
                </a:cubicBezTo>
                <a:cubicBezTo>
                  <a:pt x="411145" y="4693"/>
                  <a:pt x="390211" y="423"/>
                  <a:pt x="368752" y="423"/>
                </a:cubicBezTo>
                <a:close/>
                <a:moveTo>
                  <a:pt x="368791" y="0"/>
                </a:moveTo>
                <a:cubicBezTo>
                  <a:pt x="390325" y="0"/>
                  <a:pt x="411335" y="4195"/>
                  <a:pt x="431069" y="12509"/>
                </a:cubicBezTo>
                <a:cubicBezTo>
                  <a:pt x="450127" y="20598"/>
                  <a:pt x="467235" y="32133"/>
                  <a:pt x="481866" y="46739"/>
                </a:cubicBezTo>
                <a:cubicBezTo>
                  <a:pt x="496573" y="61420"/>
                  <a:pt x="508128" y="78498"/>
                  <a:pt x="516157" y="97523"/>
                </a:cubicBezTo>
                <a:cubicBezTo>
                  <a:pt x="524560" y="117223"/>
                  <a:pt x="528762" y="138120"/>
                  <a:pt x="528762" y="159692"/>
                </a:cubicBezTo>
                <a:cubicBezTo>
                  <a:pt x="528762" y="162389"/>
                  <a:pt x="528687" y="165160"/>
                  <a:pt x="528537" y="167857"/>
                </a:cubicBezTo>
                <a:cubicBezTo>
                  <a:pt x="534615" y="170853"/>
                  <a:pt x="540467" y="174373"/>
                  <a:pt x="546020" y="178193"/>
                </a:cubicBezTo>
                <a:cubicBezTo>
                  <a:pt x="558175" y="186582"/>
                  <a:pt x="568830" y="196769"/>
                  <a:pt x="577759" y="208454"/>
                </a:cubicBezTo>
                <a:cubicBezTo>
                  <a:pt x="586763" y="220289"/>
                  <a:pt x="593891" y="233397"/>
                  <a:pt x="598769" y="247403"/>
                </a:cubicBezTo>
                <a:cubicBezTo>
                  <a:pt x="603796" y="261860"/>
                  <a:pt x="606422" y="277065"/>
                  <a:pt x="606572" y="292495"/>
                </a:cubicBezTo>
                <a:cubicBezTo>
                  <a:pt x="606647" y="311445"/>
                  <a:pt x="603045" y="329871"/>
                  <a:pt x="595692" y="347249"/>
                </a:cubicBezTo>
                <a:cubicBezTo>
                  <a:pt x="588639" y="363952"/>
                  <a:pt x="578584" y="378932"/>
                  <a:pt x="565679" y="391891"/>
                </a:cubicBezTo>
                <a:cubicBezTo>
                  <a:pt x="552623" y="404999"/>
                  <a:pt x="537466" y="415335"/>
                  <a:pt x="520509" y="422526"/>
                </a:cubicBezTo>
                <a:cubicBezTo>
                  <a:pt x="502876" y="430016"/>
                  <a:pt x="484192" y="433836"/>
                  <a:pt x="465059" y="433836"/>
                </a:cubicBezTo>
                <a:lnTo>
                  <a:pt x="138363" y="433836"/>
                </a:lnTo>
                <a:cubicBezTo>
                  <a:pt x="119679" y="433836"/>
                  <a:pt x="101521" y="430091"/>
                  <a:pt x="84264" y="422825"/>
                </a:cubicBezTo>
                <a:cubicBezTo>
                  <a:pt x="67756" y="415784"/>
                  <a:pt x="52900" y="405748"/>
                  <a:pt x="40144" y="392939"/>
                </a:cubicBezTo>
                <a:cubicBezTo>
                  <a:pt x="27538" y="380356"/>
                  <a:pt x="17709" y="365750"/>
                  <a:pt x="10806" y="349496"/>
                </a:cubicBezTo>
                <a:cubicBezTo>
                  <a:pt x="3528" y="332493"/>
                  <a:pt x="-74" y="314516"/>
                  <a:pt x="1" y="296090"/>
                </a:cubicBezTo>
                <a:cubicBezTo>
                  <a:pt x="76" y="270548"/>
                  <a:pt x="7279" y="245756"/>
                  <a:pt x="20710" y="224184"/>
                </a:cubicBezTo>
                <a:cubicBezTo>
                  <a:pt x="30315" y="208754"/>
                  <a:pt x="42620" y="195571"/>
                  <a:pt x="57402" y="185010"/>
                </a:cubicBezTo>
                <a:cubicBezTo>
                  <a:pt x="57327" y="182987"/>
                  <a:pt x="57327" y="180890"/>
                  <a:pt x="57327" y="178867"/>
                </a:cubicBezTo>
                <a:cubicBezTo>
                  <a:pt x="57477" y="160217"/>
                  <a:pt x="61378" y="142090"/>
                  <a:pt x="68807" y="125012"/>
                </a:cubicBezTo>
                <a:cubicBezTo>
                  <a:pt x="75935" y="108609"/>
                  <a:pt x="86064" y="93853"/>
                  <a:pt x="98895" y="81194"/>
                </a:cubicBezTo>
                <a:cubicBezTo>
                  <a:pt x="111726" y="68611"/>
                  <a:pt x="126583" y="58649"/>
                  <a:pt x="143015" y="51758"/>
                </a:cubicBezTo>
                <a:cubicBezTo>
                  <a:pt x="160198" y="44492"/>
                  <a:pt x="178281" y="40822"/>
                  <a:pt x="196889" y="40822"/>
                </a:cubicBezTo>
                <a:cubicBezTo>
                  <a:pt x="198315" y="40822"/>
                  <a:pt x="199665" y="40822"/>
                  <a:pt x="201016" y="40897"/>
                </a:cubicBezTo>
                <a:cubicBezTo>
                  <a:pt x="218274" y="41421"/>
                  <a:pt x="235081" y="45016"/>
                  <a:pt x="250913" y="51683"/>
                </a:cubicBezTo>
                <a:cubicBezTo>
                  <a:pt x="262693" y="38874"/>
                  <a:pt x="276349" y="28163"/>
                  <a:pt x="291431" y="19849"/>
                </a:cubicBezTo>
                <a:cubicBezTo>
                  <a:pt x="314992" y="6816"/>
                  <a:pt x="341704" y="0"/>
                  <a:pt x="36879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37" name="椭圆 29"/>
          <p:cNvSpPr/>
          <p:nvPr/>
        </p:nvSpPr>
        <p:spPr>
          <a:xfrm>
            <a:off x="5126150" y="3189924"/>
            <a:ext cx="306416" cy="286832"/>
          </a:xfrm>
          <a:custGeom>
            <a:avLst/>
            <a:gdLst>
              <a:gd name="connsiteX0" fmla="*/ 243883 w 600653"/>
              <a:gd name="connsiteY0" fmla="*/ 476473 h 562265"/>
              <a:gd name="connsiteX1" fmla="*/ 243883 w 600653"/>
              <a:gd name="connsiteY1" fmla="*/ 521100 h 562265"/>
              <a:gd name="connsiteX2" fmla="*/ 356770 w 600653"/>
              <a:gd name="connsiteY2" fmla="*/ 521100 h 562265"/>
              <a:gd name="connsiteX3" fmla="*/ 356770 w 600653"/>
              <a:gd name="connsiteY3" fmla="*/ 476473 h 562265"/>
              <a:gd name="connsiteX4" fmla="*/ 38528 w 600653"/>
              <a:gd name="connsiteY4" fmla="*/ 381063 h 562265"/>
              <a:gd name="connsiteX5" fmla="*/ 38528 w 600653"/>
              <a:gd name="connsiteY5" fmla="*/ 418766 h 562265"/>
              <a:gd name="connsiteX6" fmla="*/ 57792 w 600653"/>
              <a:gd name="connsiteY6" fmla="*/ 438001 h 562265"/>
              <a:gd name="connsiteX7" fmla="*/ 542861 w 600653"/>
              <a:gd name="connsiteY7" fmla="*/ 438001 h 562265"/>
              <a:gd name="connsiteX8" fmla="*/ 562125 w 600653"/>
              <a:gd name="connsiteY8" fmla="*/ 418766 h 562265"/>
              <a:gd name="connsiteX9" fmla="*/ 562125 w 600653"/>
              <a:gd name="connsiteY9" fmla="*/ 381063 h 562265"/>
              <a:gd name="connsiteX10" fmla="*/ 300326 w 600653"/>
              <a:gd name="connsiteY10" fmla="*/ 210426 h 562265"/>
              <a:gd name="connsiteX11" fmla="*/ 315710 w 600653"/>
              <a:gd name="connsiteY11" fmla="*/ 225826 h 562265"/>
              <a:gd name="connsiteX12" fmla="*/ 315710 w 600653"/>
              <a:gd name="connsiteY12" fmla="*/ 251620 h 562265"/>
              <a:gd name="connsiteX13" fmla="*/ 300326 w 600653"/>
              <a:gd name="connsiteY13" fmla="*/ 267019 h 562265"/>
              <a:gd name="connsiteX14" fmla="*/ 284943 w 600653"/>
              <a:gd name="connsiteY14" fmla="*/ 251620 h 562265"/>
              <a:gd name="connsiteX15" fmla="*/ 284943 w 600653"/>
              <a:gd name="connsiteY15" fmla="*/ 225826 h 562265"/>
              <a:gd name="connsiteX16" fmla="*/ 300326 w 600653"/>
              <a:gd name="connsiteY16" fmla="*/ 210426 h 562265"/>
              <a:gd name="connsiteX17" fmla="*/ 253291 w 600653"/>
              <a:gd name="connsiteY17" fmla="*/ 184466 h 562265"/>
              <a:gd name="connsiteX18" fmla="*/ 243081 w 600653"/>
              <a:gd name="connsiteY18" fmla="*/ 194851 h 562265"/>
              <a:gd name="connsiteX19" fmla="*/ 243081 w 600653"/>
              <a:gd name="connsiteY19" fmla="*/ 281397 h 562265"/>
              <a:gd name="connsiteX20" fmla="*/ 253291 w 600653"/>
              <a:gd name="connsiteY20" fmla="*/ 291782 h 562265"/>
              <a:gd name="connsiteX21" fmla="*/ 347292 w 600653"/>
              <a:gd name="connsiteY21" fmla="*/ 291782 h 562265"/>
              <a:gd name="connsiteX22" fmla="*/ 357502 w 600653"/>
              <a:gd name="connsiteY22" fmla="*/ 281397 h 562265"/>
              <a:gd name="connsiteX23" fmla="*/ 357502 w 600653"/>
              <a:gd name="connsiteY23" fmla="*/ 194851 h 562265"/>
              <a:gd name="connsiteX24" fmla="*/ 347292 w 600653"/>
              <a:gd name="connsiteY24" fmla="*/ 184466 h 562265"/>
              <a:gd name="connsiteX25" fmla="*/ 300292 w 600653"/>
              <a:gd name="connsiteY25" fmla="*/ 100420 h 562265"/>
              <a:gd name="connsiteX26" fmla="*/ 258299 w 600653"/>
              <a:gd name="connsiteY26" fmla="*/ 142347 h 562265"/>
              <a:gd name="connsiteX27" fmla="*/ 258299 w 600653"/>
              <a:gd name="connsiteY27" fmla="*/ 153694 h 562265"/>
              <a:gd name="connsiteX28" fmla="*/ 342477 w 600653"/>
              <a:gd name="connsiteY28" fmla="*/ 153694 h 562265"/>
              <a:gd name="connsiteX29" fmla="*/ 342477 w 600653"/>
              <a:gd name="connsiteY29" fmla="*/ 142347 h 562265"/>
              <a:gd name="connsiteX30" fmla="*/ 300292 w 600653"/>
              <a:gd name="connsiteY30" fmla="*/ 100420 h 562265"/>
              <a:gd name="connsiteX31" fmla="*/ 300292 w 600653"/>
              <a:gd name="connsiteY31" fmla="*/ 69648 h 562265"/>
              <a:gd name="connsiteX32" fmla="*/ 373297 w 600653"/>
              <a:gd name="connsiteY32" fmla="*/ 142347 h 562265"/>
              <a:gd name="connsiteX33" fmla="*/ 373297 w 600653"/>
              <a:gd name="connsiteY33" fmla="*/ 161964 h 562265"/>
              <a:gd name="connsiteX34" fmla="*/ 373104 w 600653"/>
              <a:gd name="connsiteY34" fmla="*/ 162925 h 562265"/>
              <a:gd name="connsiteX35" fmla="*/ 388322 w 600653"/>
              <a:gd name="connsiteY35" fmla="*/ 194851 h 562265"/>
              <a:gd name="connsiteX36" fmla="*/ 388322 w 600653"/>
              <a:gd name="connsiteY36" fmla="*/ 281397 h 562265"/>
              <a:gd name="connsiteX37" fmla="*/ 347292 w 600653"/>
              <a:gd name="connsiteY37" fmla="*/ 322554 h 562265"/>
              <a:gd name="connsiteX38" fmla="*/ 253291 w 600653"/>
              <a:gd name="connsiteY38" fmla="*/ 322554 h 562265"/>
              <a:gd name="connsiteX39" fmla="*/ 212261 w 600653"/>
              <a:gd name="connsiteY39" fmla="*/ 281397 h 562265"/>
              <a:gd name="connsiteX40" fmla="*/ 212261 w 600653"/>
              <a:gd name="connsiteY40" fmla="*/ 194851 h 562265"/>
              <a:gd name="connsiteX41" fmla="*/ 227479 w 600653"/>
              <a:gd name="connsiteY41" fmla="*/ 162925 h 562265"/>
              <a:gd name="connsiteX42" fmla="*/ 227479 w 600653"/>
              <a:gd name="connsiteY42" fmla="*/ 161964 h 562265"/>
              <a:gd name="connsiteX43" fmla="*/ 227479 w 600653"/>
              <a:gd name="connsiteY43" fmla="*/ 142347 h 562265"/>
              <a:gd name="connsiteX44" fmla="*/ 300292 w 600653"/>
              <a:gd name="connsiteY44" fmla="*/ 69648 h 562265"/>
              <a:gd name="connsiteX45" fmla="*/ 57792 w 600653"/>
              <a:gd name="connsiteY45" fmla="*/ 38472 h 562265"/>
              <a:gd name="connsiteX46" fmla="*/ 38528 w 600653"/>
              <a:gd name="connsiteY46" fmla="*/ 57708 h 562265"/>
              <a:gd name="connsiteX47" fmla="*/ 38528 w 600653"/>
              <a:gd name="connsiteY47" fmla="*/ 342591 h 562265"/>
              <a:gd name="connsiteX48" fmla="*/ 562125 w 600653"/>
              <a:gd name="connsiteY48" fmla="*/ 342591 h 562265"/>
              <a:gd name="connsiteX49" fmla="*/ 562125 w 600653"/>
              <a:gd name="connsiteY49" fmla="*/ 57708 h 562265"/>
              <a:gd name="connsiteX50" fmla="*/ 542861 w 600653"/>
              <a:gd name="connsiteY50" fmla="*/ 38472 h 562265"/>
              <a:gd name="connsiteX51" fmla="*/ 57792 w 600653"/>
              <a:gd name="connsiteY51" fmla="*/ 0 h 562265"/>
              <a:gd name="connsiteX52" fmla="*/ 542861 w 600653"/>
              <a:gd name="connsiteY52" fmla="*/ 0 h 562265"/>
              <a:gd name="connsiteX53" fmla="*/ 600653 w 600653"/>
              <a:gd name="connsiteY53" fmla="*/ 57708 h 562265"/>
              <a:gd name="connsiteX54" fmla="*/ 600653 w 600653"/>
              <a:gd name="connsiteY54" fmla="*/ 418766 h 562265"/>
              <a:gd name="connsiteX55" fmla="*/ 542861 w 600653"/>
              <a:gd name="connsiteY55" fmla="*/ 476473 h 562265"/>
              <a:gd name="connsiteX56" fmla="*/ 395298 w 600653"/>
              <a:gd name="connsiteY56" fmla="*/ 476473 h 562265"/>
              <a:gd name="connsiteX57" fmla="*/ 395298 w 600653"/>
              <a:gd name="connsiteY57" fmla="*/ 523793 h 562265"/>
              <a:gd name="connsiteX58" fmla="*/ 460411 w 600653"/>
              <a:gd name="connsiteY58" fmla="*/ 523793 h 562265"/>
              <a:gd name="connsiteX59" fmla="*/ 479675 w 600653"/>
              <a:gd name="connsiteY59" fmla="*/ 543029 h 562265"/>
              <a:gd name="connsiteX60" fmla="*/ 460411 w 600653"/>
              <a:gd name="connsiteY60" fmla="*/ 562265 h 562265"/>
              <a:gd name="connsiteX61" fmla="*/ 140435 w 600653"/>
              <a:gd name="connsiteY61" fmla="*/ 562265 h 562265"/>
              <a:gd name="connsiteX62" fmla="*/ 121171 w 600653"/>
              <a:gd name="connsiteY62" fmla="*/ 543029 h 562265"/>
              <a:gd name="connsiteX63" fmla="*/ 140435 w 600653"/>
              <a:gd name="connsiteY63" fmla="*/ 523793 h 562265"/>
              <a:gd name="connsiteX64" fmla="*/ 205355 w 600653"/>
              <a:gd name="connsiteY64" fmla="*/ 523793 h 562265"/>
              <a:gd name="connsiteX65" fmla="*/ 205355 w 600653"/>
              <a:gd name="connsiteY65" fmla="*/ 476473 h 562265"/>
              <a:gd name="connsiteX66" fmla="*/ 57792 w 600653"/>
              <a:gd name="connsiteY66" fmla="*/ 476473 h 562265"/>
              <a:gd name="connsiteX67" fmla="*/ 0 w 600653"/>
              <a:gd name="connsiteY67" fmla="*/ 418766 h 562265"/>
              <a:gd name="connsiteX68" fmla="*/ 0 w 600653"/>
              <a:gd name="connsiteY68" fmla="*/ 57708 h 562265"/>
              <a:gd name="connsiteX69" fmla="*/ 57792 w 600653"/>
              <a:gd name="connsiteY69" fmla="*/ 0 h 5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0653" h="562265">
                <a:moveTo>
                  <a:pt x="243883" y="476473"/>
                </a:moveTo>
                <a:lnTo>
                  <a:pt x="243883" y="521100"/>
                </a:lnTo>
                <a:lnTo>
                  <a:pt x="356770" y="521100"/>
                </a:lnTo>
                <a:lnTo>
                  <a:pt x="356770" y="476473"/>
                </a:lnTo>
                <a:close/>
                <a:moveTo>
                  <a:pt x="38528" y="381063"/>
                </a:moveTo>
                <a:lnTo>
                  <a:pt x="38528" y="418766"/>
                </a:lnTo>
                <a:cubicBezTo>
                  <a:pt x="38528" y="429345"/>
                  <a:pt x="47197" y="438001"/>
                  <a:pt x="57792" y="438001"/>
                </a:cubicBezTo>
                <a:lnTo>
                  <a:pt x="542861" y="438001"/>
                </a:lnTo>
                <a:cubicBezTo>
                  <a:pt x="553649" y="438001"/>
                  <a:pt x="562125" y="429345"/>
                  <a:pt x="562125" y="418766"/>
                </a:cubicBezTo>
                <a:lnTo>
                  <a:pt x="562125" y="381063"/>
                </a:lnTo>
                <a:close/>
                <a:moveTo>
                  <a:pt x="300326" y="210426"/>
                </a:moveTo>
                <a:cubicBezTo>
                  <a:pt x="308787" y="210426"/>
                  <a:pt x="315710" y="217356"/>
                  <a:pt x="315710" y="225826"/>
                </a:cubicBezTo>
                <a:lnTo>
                  <a:pt x="315710" y="251620"/>
                </a:lnTo>
                <a:cubicBezTo>
                  <a:pt x="315710" y="260089"/>
                  <a:pt x="308787" y="267019"/>
                  <a:pt x="300326" y="267019"/>
                </a:cubicBezTo>
                <a:cubicBezTo>
                  <a:pt x="291866" y="267019"/>
                  <a:pt x="284943" y="260089"/>
                  <a:pt x="284943" y="251620"/>
                </a:cubicBezTo>
                <a:lnTo>
                  <a:pt x="284943" y="225826"/>
                </a:lnTo>
                <a:cubicBezTo>
                  <a:pt x="284943" y="217356"/>
                  <a:pt x="291866" y="210426"/>
                  <a:pt x="300326" y="210426"/>
                </a:cubicBezTo>
                <a:close/>
                <a:moveTo>
                  <a:pt x="253291" y="184466"/>
                </a:moveTo>
                <a:cubicBezTo>
                  <a:pt x="247897" y="184466"/>
                  <a:pt x="243081" y="189274"/>
                  <a:pt x="243081" y="194851"/>
                </a:cubicBezTo>
                <a:lnTo>
                  <a:pt x="243081" y="281397"/>
                </a:lnTo>
                <a:cubicBezTo>
                  <a:pt x="243081" y="286974"/>
                  <a:pt x="247897" y="291782"/>
                  <a:pt x="253291" y="291782"/>
                </a:cubicBezTo>
                <a:lnTo>
                  <a:pt x="347292" y="291782"/>
                </a:lnTo>
                <a:cubicBezTo>
                  <a:pt x="352879" y="291782"/>
                  <a:pt x="357502" y="286974"/>
                  <a:pt x="357502" y="281397"/>
                </a:cubicBezTo>
                <a:lnTo>
                  <a:pt x="357502" y="194851"/>
                </a:lnTo>
                <a:cubicBezTo>
                  <a:pt x="357502" y="189274"/>
                  <a:pt x="352879" y="184466"/>
                  <a:pt x="347292" y="184466"/>
                </a:cubicBezTo>
                <a:close/>
                <a:moveTo>
                  <a:pt x="300292" y="100420"/>
                </a:moveTo>
                <a:cubicBezTo>
                  <a:pt x="277176" y="100420"/>
                  <a:pt x="258299" y="119268"/>
                  <a:pt x="258299" y="142347"/>
                </a:cubicBezTo>
                <a:lnTo>
                  <a:pt x="258299" y="153694"/>
                </a:lnTo>
                <a:lnTo>
                  <a:pt x="342477" y="153694"/>
                </a:lnTo>
                <a:lnTo>
                  <a:pt x="342477" y="142347"/>
                </a:lnTo>
                <a:cubicBezTo>
                  <a:pt x="342477" y="119268"/>
                  <a:pt x="323599" y="100420"/>
                  <a:pt x="300292" y="100420"/>
                </a:cubicBezTo>
                <a:close/>
                <a:moveTo>
                  <a:pt x="300292" y="69648"/>
                </a:moveTo>
                <a:cubicBezTo>
                  <a:pt x="340551" y="69648"/>
                  <a:pt x="373297" y="102343"/>
                  <a:pt x="373297" y="142347"/>
                </a:cubicBezTo>
                <a:lnTo>
                  <a:pt x="373297" y="161964"/>
                </a:lnTo>
                <a:cubicBezTo>
                  <a:pt x="373297" y="162348"/>
                  <a:pt x="373104" y="162541"/>
                  <a:pt x="373104" y="162925"/>
                </a:cubicBezTo>
                <a:cubicBezTo>
                  <a:pt x="382351" y="170426"/>
                  <a:pt x="388322" y="181965"/>
                  <a:pt x="388322" y="194851"/>
                </a:cubicBezTo>
                <a:lnTo>
                  <a:pt x="388322" y="281397"/>
                </a:lnTo>
                <a:cubicBezTo>
                  <a:pt x="388322" y="304091"/>
                  <a:pt x="370022" y="322554"/>
                  <a:pt x="347292" y="322554"/>
                </a:cubicBezTo>
                <a:lnTo>
                  <a:pt x="253291" y="322554"/>
                </a:lnTo>
                <a:cubicBezTo>
                  <a:pt x="230753" y="322554"/>
                  <a:pt x="212261" y="304091"/>
                  <a:pt x="212261" y="281397"/>
                </a:cubicBezTo>
                <a:lnTo>
                  <a:pt x="212261" y="194851"/>
                </a:lnTo>
                <a:cubicBezTo>
                  <a:pt x="212261" y="181965"/>
                  <a:pt x="218232" y="170426"/>
                  <a:pt x="227479" y="162925"/>
                </a:cubicBezTo>
                <a:cubicBezTo>
                  <a:pt x="227479" y="162541"/>
                  <a:pt x="227479" y="162348"/>
                  <a:pt x="227479" y="161964"/>
                </a:cubicBezTo>
                <a:lnTo>
                  <a:pt x="227479" y="142347"/>
                </a:lnTo>
                <a:cubicBezTo>
                  <a:pt x="227479" y="102343"/>
                  <a:pt x="260225" y="69648"/>
                  <a:pt x="300292" y="69648"/>
                </a:cubicBezTo>
                <a:close/>
                <a:moveTo>
                  <a:pt x="57792" y="38472"/>
                </a:moveTo>
                <a:cubicBezTo>
                  <a:pt x="47197" y="38472"/>
                  <a:pt x="38528" y="47128"/>
                  <a:pt x="38528" y="57708"/>
                </a:cubicBezTo>
                <a:lnTo>
                  <a:pt x="38528" y="342591"/>
                </a:lnTo>
                <a:lnTo>
                  <a:pt x="562125" y="342591"/>
                </a:lnTo>
                <a:lnTo>
                  <a:pt x="562125" y="57708"/>
                </a:lnTo>
                <a:cubicBezTo>
                  <a:pt x="562125" y="47128"/>
                  <a:pt x="553649" y="38472"/>
                  <a:pt x="542861" y="38472"/>
                </a:cubicBezTo>
                <a:close/>
                <a:moveTo>
                  <a:pt x="57792" y="0"/>
                </a:moveTo>
                <a:lnTo>
                  <a:pt x="542861" y="0"/>
                </a:lnTo>
                <a:cubicBezTo>
                  <a:pt x="574839" y="0"/>
                  <a:pt x="600653" y="25776"/>
                  <a:pt x="600653" y="57708"/>
                </a:cubicBezTo>
                <a:lnTo>
                  <a:pt x="600653" y="418766"/>
                </a:lnTo>
                <a:cubicBezTo>
                  <a:pt x="600653" y="450505"/>
                  <a:pt x="574839" y="476473"/>
                  <a:pt x="542861" y="476473"/>
                </a:cubicBezTo>
                <a:lnTo>
                  <a:pt x="395298" y="476473"/>
                </a:lnTo>
                <a:lnTo>
                  <a:pt x="395298" y="523793"/>
                </a:lnTo>
                <a:lnTo>
                  <a:pt x="460411" y="523793"/>
                </a:lnTo>
                <a:cubicBezTo>
                  <a:pt x="471006" y="523793"/>
                  <a:pt x="479675" y="532257"/>
                  <a:pt x="479675" y="543029"/>
                </a:cubicBezTo>
                <a:cubicBezTo>
                  <a:pt x="479675" y="553609"/>
                  <a:pt x="471006" y="562265"/>
                  <a:pt x="460411" y="562265"/>
                </a:cubicBezTo>
                <a:lnTo>
                  <a:pt x="140435" y="562265"/>
                </a:lnTo>
                <a:cubicBezTo>
                  <a:pt x="129840" y="562265"/>
                  <a:pt x="121171" y="553609"/>
                  <a:pt x="121171" y="543029"/>
                </a:cubicBezTo>
                <a:cubicBezTo>
                  <a:pt x="121171" y="532257"/>
                  <a:pt x="129840" y="523793"/>
                  <a:pt x="140435" y="523793"/>
                </a:cubicBezTo>
                <a:lnTo>
                  <a:pt x="205355" y="523793"/>
                </a:lnTo>
                <a:lnTo>
                  <a:pt x="205355" y="476473"/>
                </a:lnTo>
                <a:lnTo>
                  <a:pt x="57792" y="476473"/>
                </a:lnTo>
                <a:cubicBezTo>
                  <a:pt x="26006" y="476473"/>
                  <a:pt x="0" y="450505"/>
                  <a:pt x="0" y="418766"/>
                </a:cubicBezTo>
                <a:lnTo>
                  <a:pt x="0" y="57708"/>
                </a:lnTo>
                <a:cubicBezTo>
                  <a:pt x="0" y="25776"/>
                  <a:pt x="26006" y="0"/>
                  <a:pt x="577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
        <p:nvSpPr>
          <p:cNvPr id="38" name="椭圆 30"/>
          <p:cNvSpPr/>
          <p:nvPr/>
        </p:nvSpPr>
        <p:spPr>
          <a:xfrm>
            <a:off x="3942757" y="3196720"/>
            <a:ext cx="306416" cy="273242"/>
          </a:xfrm>
          <a:custGeom>
            <a:avLst/>
            <a:gdLst>
              <a:gd name="connsiteX0" fmla="*/ 387263 w 605522"/>
              <a:gd name="connsiteY0" fmla="*/ 417395 h 539967"/>
              <a:gd name="connsiteX1" fmla="*/ 537638 w 605522"/>
              <a:gd name="connsiteY1" fmla="*/ 417395 h 539967"/>
              <a:gd name="connsiteX2" fmla="*/ 537638 w 605522"/>
              <a:gd name="connsiteY2" fmla="*/ 459762 h 539967"/>
              <a:gd name="connsiteX3" fmla="*/ 525026 w 605522"/>
              <a:gd name="connsiteY3" fmla="*/ 472366 h 539967"/>
              <a:gd name="connsiteX4" fmla="*/ 399875 w 605522"/>
              <a:gd name="connsiteY4" fmla="*/ 472366 h 539967"/>
              <a:gd name="connsiteX5" fmla="*/ 387263 w 605522"/>
              <a:gd name="connsiteY5" fmla="*/ 459762 h 539967"/>
              <a:gd name="connsiteX6" fmla="*/ 387263 w 605522"/>
              <a:gd name="connsiteY6" fmla="*/ 333069 h 539967"/>
              <a:gd name="connsiteX7" fmla="*/ 537638 w 605522"/>
              <a:gd name="connsiteY7" fmla="*/ 333069 h 539967"/>
              <a:gd name="connsiteX8" fmla="*/ 537638 w 605522"/>
              <a:gd name="connsiteY8" fmla="*/ 385711 h 539967"/>
              <a:gd name="connsiteX9" fmla="*/ 387263 w 605522"/>
              <a:gd name="connsiteY9" fmla="*/ 385711 h 539967"/>
              <a:gd name="connsiteX10" fmla="*/ 387263 w 605522"/>
              <a:gd name="connsiteY10" fmla="*/ 248743 h 539967"/>
              <a:gd name="connsiteX11" fmla="*/ 537638 w 605522"/>
              <a:gd name="connsiteY11" fmla="*/ 248743 h 539967"/>
              <a:gd name="connsiteX12" fmla="*/ 537638 w 605522"/>
              <a:gd name="connsiteY12" fmla="*/ 301455 h 539967"/>
              <a:gd name="connsiteX13" fmla="*/ 387263 w 605522"/>
              <a:gd name="connsiteY13" fmla="*/ 301455 h 539967"/>
              <a:gd name="connsiteX14" fmla="*/ 130818 w 605522"/>
              <a:gd name="connsiteY14" fmla="*/ 197654 h 539967"/>
              <a:gd name="connsiteX15" fmla="*/ 175563 w 605522"/>
              <a:gd name="connsiteY15" fmla="*/ 197654 h 539967"/>
              <a:gd name="connsiteX16" fmla="*/ 183133 w 605522"/>
              <a:gd name="connsiteY16" fmla="*/ 201530 h 539967"/>
              <a:gd name="connsiteX17" fmla="*/ 184589 w 605522"/>
              <a:gd name="connsiteY17" fmla="*/ 209961 h 539967"/>
              <a:gd name="connsiteX18" fmla="*/ 157121 w 605522"/>
              <a:gd name="connsiteY18" fmla="*/ 300470 h 539967"/>
              <a:gd name="connsiteX19" fmla="*/ 177213 w 605522"/>
              <a:gd name="connsiteY19" fmla="*/ 300470 h 539967"/>
              <a:gd name="connsiteX20" fmla="*/ 185269 w 605522"/>
              <a:gd name="connsiteY20" fmla="*/ 304927 h 539967"/>
              <a:gd name="connsiteX21" fmla="*/ 185754 w 605522"/>
              <a:gd name="connsiteY21" fmla="*/ 314036 h 539967"/>
              <a:gd name="connsiteX22" fmla="*/ 125771 w 605522"/>
              <a:gd name="connsiteY22" fmla="*/ 438752 h 539967"/>
              <a:gd name="connsiteX23" fmla="*/ 121597 w 605522"/>
              <a:gd name="connsiteY23" fmla="*/ 440691 h 539967"/>
              <a:gd name="connsiteX24" fmla="*/ 118976 w 605522"/>
              <a:gd name="connsiteY24" fmla="*/ 437008 h 539967"/>
              <a:gd name="connsiteX25" fmla="*/ 125382 w 605522"/>
              <a:gd name="connsiteY25" fmla="*/ 336324 h 539967"/>
              <a:gd name="connsiteX26" fmla="*/ 94323 w 605522"/>
              <a:gd name="connsiteY26" fmla="*/ 336324 h 539967"/>
              <a:gd name="connsiteX27" fmla="*/ 86655 w 605522"/>
              <a:gd name="connsiteY27" fmla="*/ 332545 h 539967"/>
              <a:gd name="connsiteX28" fmla="*/ 85199 w 605522"/>
              <a:gd name="connsiteY28" fmla="*/ 324114 h 539967"/>
              <a:gd name="connsiteX29" fmla="*/ 121597 w 605522"/>
              <a:gd name="connsiteY29" fmla="*/ 204437 h 539967"/>
              <a:gd name="connsiteX30" fmla="*/ 130818 w 605522"/>
              <a:gd name="connsiteY30" fmla="*/ 197654 h 539967"/>
              <a:gd name="connsiteX31" fmla="*/ 399875 w 605522"/>
              <a:gd name="connsiteY31" fmla="*/ 162230 h 539967"/>
              <a:gd name="connsiteX32" fmla="*/ 525026 w 605522"/>
              <a:gd name="connsiteY32" fmla="*/ 162230 h 539967"/>
              <a:gd name="connsiteX33" fmla="*/ 537638 w 605522"/>
              <a:gd name="connsiteY33" fmla="*/ 174720 h 539967"/>
              <a:gd name="connsiteX34" fmla="*/ 537638 w 605522"/>
              <a:gd name="connsiteY34" fmla="*/ 217130 h 539967"/>
              <a:gd name="connsiteX35" fmla="*/ 387263 w 605522"/>
              <a:gd name="connsiteY35" fmla="*/ 217130 h 539967"/>
              <a:gd name="connsiteX36" fmla="*/ 387263 w 605522"/>
              <a:gd name="connsiteY36" fmla="*/ 174720 h 539967"/>
              <a:gd name="connsiteX37" fmla="*/ 399875 w 605522"/>
              <a:gd name="connsiteY37" fmla="*/ 162230 h 539967"/>
              <a:gd name="connsiteX38" fmla="*/ 364282 w 605522"/>
              <a:gd name="connsiteY38" fmla="*/ 136615 h 539967"/>
              <a:gd name="connsiteX39" fmla="*/ 361662 w 605522"/>
              <a:gd name="connsiteY39" fmla="*/ 139231 h 539967"/>
              <a:gd name="connsiteX40" fmla="*/ 361662 w 605522"/>
              <a:gd name="connsiteY40" fmla="*/ 495204 h 539967"/>
              <a:gd name="connsiteX41" fmla="*/ 364282 w 605522"/>
              <a:gd name="connsiteY41" fmla="*/ 497820 h 539967"/>
              <a:gd name="connsiteX42" fmla="*/ 560690 w 605522"/>
              <a:gd name="connsiteY42" fmla="*/ 497820 h 539967"/>
              <a:gd name="connsiteX43" fmla="*/ 563310 w 605522"/>
              <a:gd name="connsiteY43" fmla="*/ 495204 h 539967"/>
              <a:gd name="connsiteX44" fmla="*/ 563310 w 605522"/>
              <a:gd name="connsiteY44" fmla="*/ 139231 h 539967"/>
              <a:gd name="connsiteX45" fmla="*/ 560690 w 605522"/>
              <a:gd name="connsiteY45" fmla="*/ 136615 h 539967"/>
              <a:gd name="connsiteX46" fmla="*/ 532840 w 605522"/>
              <a:gd name="connsiteY46" fmla="*/ 136615 h 539967"/>
              <a:gd name="connsiteX47" fmla="*/ 392035 w 605522"/>
              <a:gd name="connsiteY47" fmla="*/ 136615 h 539967"/>
              <a:gd name="connsiteX48" fmla="*/ 44825 w 605522"/>
              <a:gd name="connsiteY48" fmla="*/ 136615 h 539967"/>
              <a:gd name="connsiteX49" fmla="*/ 42206 w 605522"/>
              <a:gd name="connsiteY49" fmla="*/ 139231 h 539967"/>
              <a:gd name="connsiteX50" fmla="*/ 42206 w 605522"/>
              <a:gd name="connsiteY50" fmla="*/ 495204 h 539967"/>
              <a:gd name="connsiteX51" fmla="*/ 44825 w 605522"/>
              <a:gd name="connsiteY51" fmla="*/ 497820 h 539967"/>
              <a:gd name="connsiteX52" fmla="*/ 241106 w 605522"/>
              <a:gd name="connsiteY52" fmla="*/ 497820 h 539967"/>
              <a:gd name="connsiteX53" fmla="*/ 243725 w 605522"/>
              <a:gd name="connsiteY53" fmla="*/ 495204 h 539967"/>
              <a:gd name="connsiteX54" fmla="*/ 243725 w 605522"/>
              <a:gd name="connsiteY54" fmla="*/ 139231 h 539967"/>
              <a:gd name="connsiteX55" fmla="*/ 241106 w 605522"/>
              <a:gd name="connsiteY55" fmla="*/ 136615 h 539967"/>
              <a:gd name="connsiteX56" fmla="*/ 213357 w 605522"/>
              <a:gd name="connsiteY56" fmla="*/ 136615 h 539967"/>
              <a:gd name="connsiteX57" fmla="*/ 72574 w 605522"/>
              <a:gd name="connsiteY57" fmla="*/ 136615 h 539967"/>
              <a:gd name="connsiteX58" fmla="*/ 434248 w 605522"/>
              <a:gd name="connsiteY58" fmla="*/ 42147 h 539967"/>
              <a:gd name="connsiteX59" fmla="*/ 434248 w 605522"/>
              <a:gd name="connsiteY59" fmla="*/ 94468 h 539967"/>
              <a:gd name="connsiteX60" fmla="*/ 490627 w 605522"/>
              <a:gd name="connsiteY60" fmla="*/ 94468 h 539967"/>
              <a:gd name="connsiteX61" fmla="*/ 490627 w 605522"/>
              <a:gd name="connsiteY61" fmla="*/ 42147 h 539967"/>
              <a:gd name="connsiteX62" fmla="*/ 114780 w 605522"/>
              <a:gd name="connsiteY62" fmla="*/ 42147 h 539967"/>
              <a:gd name="connsiteX63" fmla="*/ 114780 w 605522"/>
              <a:gd name="connsiteY63" fmla="*/ 94468 h 539967"/>
              <a:gd name="connsiteX64" fmla="*/ 171151 w 605522"/>
              <a:gd name="connsiteY64" fmla="*/ 94468 h 539967"/>
              <a:gd name="connsiteX65" fmla="*/ 171151 w 605522"/>
              <a:gd name="connsiteY65" fmla="*/ 42147 h 539967"/>
              <a:gd name="connsiteX66" fmla="*/ 426193 w 605522"/>
              <a:gd name="connsiteY66" fmla="*/ 0 h 539967"/>
              <a:gd name="connsiteX67" fmla="*/ 498779 w 605522"/>
              <a:gd name="connsiteY67" fmla="*/ 0 h 539967"/>
              <a:gd name="connsiteX68" fmla="*/ 532840 w 605522"/>
              <a:gd name="connsiteY68" fmla="*/ 34105 h 539967"/>
              <a:gd name="connsiteX69" fmla="*/ 532840 w 605522"/>
              <a:gd name="connsiteY69" fmla="*/ 94468 h 539967"/>
              <a:gd name="connsiteX70" fmla="*/ 560690 w 605522"/>
              <a:gd name="connsiteY70" fmla="*/ 94468 h 539967"/>
              <a:gd name="connsiteX71" fmla="*/ 605522 w 605522"/>
              <a:gd name="connsiteY71" fmla="*/ 139231 h 539967"/>
              <a:gd name="connsiteX72" fmla="*/ 605522 w 605522"/>
              <a:gd name="connsiteY72" fmla="*/ 495204 h 539967"/>
              <a:gd name="connsiteX73" fmla="*/ 560690 w 605522"/>
              <a:gd name="connsiteY73" fmla="*/ 539967 h 539967"/>
              <a:gd name="connsiteX74" fmla="*/ 364282 w 605522"/>
              <a:gd name="connsiteY74" fmla="*/ 539967 h 539967"/>
              <a:gd name="connsiteX75" fmla="*/ 319450 w 605522"/>
              <a:gd name="connsiteY75" fmla="*/ 495204 h 539967"/>
              <a:gd name="connsiteX76" fmla="*/ 319450 w 605522"/>
              <a:gd name="connsiteY76" fmla="*/ 139231 h 539967"/>
              <a:gd name="connsiteX77" fmla="*/ 364282 w 605522"/>
              <a:gd name="connsiteY77" fmla="*/ 94468 h 539967"/>
              <a:gd name="connsiteX78" fmla="*/ 392035 w 605522"/>
              <a:gd name="connsiteY78" fmla="*/ 94468 h 539967"/>
              <a:gd name="connsiteX79" fmla="*/ 392035 w 605522"/>
              <a:gd name="connsiteY79" fmla="*/ 34105 h 539967"/>
              <a:gd name="connsiteX80" fmla="*/ 426193 w 605522"/>
              <a:gd name="connsiteY80" fmla="*/ 0 h 539967"/>
              <a:gd name="connsiteX81" fmla="*/ 106630 w 605522"/>
              <a:gd name="connsiteY81" fmla="*/ 0 h 539967"/>
              <a:gd name="connsiteX82" fmla="*/ 179301 w 605522"/>
              <a:gd name="connsiteY82" fmla="*/ 0 h 539967"/>
              <a:gd name="connsiteX83" fmla="*/ 213357 w 605522"/>
              <a:gd name="connsiteY83" fmla="*/ 34105 h 539967"/>
              <a:gd name="connsiteX84" fmla="*/ 213357 w 605522"/>
              <a:gd name="connsiteY84" fmla="*/ 94468 h 539967"/>
              <a:gd name="connsiteX85" fmla="*/ 241106 w 605522"/>
              <a:gd name="connsiteY85" fmla="*/ 94468 h 539967"/>
              <a:gd name="connsiteX86" fmla="*/ 285931 w 605522"/>
              <a:gd name="connsiteY86" fmla="*/ 139231 h 539967"/>
              <a:gd name="connsiteX87" fmla="*/ 285931 w 605522"/>
              <a:gd name="connsiteY87" fmla="*/ 495204 h 539967"/>
              <a:gd name="connsiteX88" fmla="*/ 241106 w 605522"/>
              <a:gd name="connsiteY88" fmla="*/ 539967 h 539967"/>
              <a:gd name="connsiteX89" fmla="*/ 44825 w 605522"/>
              <a:gd name="connsiteY89" fmla="*/ 539967 h 539967"/>
              <a:gd name="connsiteX90" fmla="*/ 0 w 605522"/>
              <a:gd name="connsiteY90" fmla="*/ 495204 h 539967"/>
              <a:gd name="connsiteX91" fmla="*/ 0 w 605522"/>
              <a:gd name="connsiteY91" fmla="*/ 139231 h 539967"/>
              <a:gd name="connsiteX92" fmla="*/ 44825 w 605522"/>
              <a:gd name="connsiteY92" fmla="*/ 94468 h 539967"/>
              <a:gd name="connsiteX93" fmla="*/ 72574 w 605522"/>
              <a:gd name="connsiteY93" fmla="*/ 94468 h 539967"/>
              <a:gd name="connsiteX94" fmla="*/ 72574 w 605522"/>
              <a:gd name="connsiteY94" fmla="*/ 34105 h 539967"/>
              <a:gd name="connsiteX95" fmla="*/ 106630 w 605522"/>
              <a:gd name="connsiteY95" fmla="*/ 0 h 539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605522" h="539967">
                <a:moveTo>
                  <a:pt x="387263" y="417395"/>
                </a:moveTo>
                <a:lnTo>
                  <a:pt x="537638" y="417395"/>
                </a:lnTo>
                <a:lnTo>
                  <a:pt x="537638" y="459762"/>
                </a:lnTo>
                <a:cubicBezTo>
                  <a:pt x="537638" y="466743"/>
                  <a:pt x="532011" y="472366"/>
                  <a:pt x="525026" y="472366"/>
                </a:cubicBezTo>
                <a:lnTo>
                  <a:pt x="399875" y="472366"/>
                </a:lnTo>
                <a:cubicBezTo>
                  <a:pt x="392890" y="472366"/>
                  <a:pt x="387263" y="466743"/>
                  <a:pt x="387263" y="459762"/>
                </a:cubicBezTo>
                <a:close/>
                <a:moveTo>
                  <a:pt x="387263" y="333069"/>
                </a:moveTo>
                <a:lnTo>
                  <a:pt x="537638" y="333069"/>
                </a:lnTo>
                <a:lnTo>
                  <a:pt x="537638" y="385711"/>
                </a:lnTo>
                <a:lnTo>
                  <a:pt x="387263" y="385711"/>
                </a:lnTo>
                <a:close/>
                <a:moveTo>
                  <a:pt x="387263" y="248743"/>
                </a:moveTo>
                <a:lnTo>
                  <a:pt x="537638" y="248743"/>
                </a:lnTo>
                <a:lnTo>
                  <a:pt x="537638" y="301455"/>
                </a:lnTo>
                <a:lnTo>
                  <a:pt x="387263" y="301455"/>
                </a:lnTo>
                <a:close/>
                <a:moveTo>
                  <a:pt x="130818" y="197654"/>
                </a:moveTo>
                <a:lnTo>
                  <a:pt x="175563" y="197654"/>
                </a:lnTo>
                <a:cubicBezTo>
                  <a:pt x="178572" y="197654"/>
                  <a:pt x="181386" y="199108"/>
                  <a:pt x="183133" y="201530"/>
                </a:cubicBezTo>
                <a:cubicBezTo>
                  <a:pt x="184978" y="203953"/>
                  <a:pt x="185463" y="207054"/>
                  <a:pt x="184589" y="209961"/>
                </a:cubicBezTo>
                <a:lnTo>
                  <a:pt x="157121" y="300470"/>
                </a:lnTo>
                <a:lnTo>
                  <a:pt x="177213" y="300470"/>
                </a:lnTo>
                <a:cubicBezTo>
                  <a:pt x="180416" y="300470"/>
                  <a:pt x="183522" y="302117"/>
                  <a:pt x="185269" y="304927"/>
                </a:cubicBezTo>
                <a:cubicBezTo>
                  <a:pt x="187016" y="307641"/>
                  <a:pt x="187210" y="311129"/>
                  <a:pt x="185754" y="314036"/>
                </a:cubicBezTo>
                <a:lnTo>
                  <a:pt x="125771" y="438752"/>
                </a:lnTo>
                <a:cubicBezTo>
                  <a:pt x="124994" y="440303"/>
                  <a:pt x="123247" y="441175"/>
                  <a:pt x="121597" y="440691"/>
                </a:cubicBezTo>
                <a:cubicBezTo>
                  <a:pt x="119947" y="440303"/>
                  <a:pt x="118879" y="438752"/>
                  <a:pt x="118976" y="437008"/>
                </a:cubicBezTo>
                <a:lnTo>
                  <a:pt x="125382" y="336324"/>
                </a:lnTo>
                <a:lnTo>
                  <a:pt x="94323" y="336324"/>
                </a:lnTo>
                <a:cubicBezTo>
                  <a:pt x="91314" y="336324"/>
                  <a:pt x="88500" y="334968"/>
                  <a:pt x="86655" y="332545"/>
                </a:cubicBezTo>
                <a:cubicBezTo>
                  <a:pt x="84908" y="330122"/>
                  <a:pt x="84326" y="326925"/>
                  <a:pt x="85199" y="324114"/>
                </a:cubicBezTo>
                <a:lnTo>
                  <a:pt x="121597" y="204437"/>
                </a:lnTo>
                <a:cubicBezTo>
                  <a:pt x="122859" y="200464"/>
                  <a:pt x="126547" y="197654"/>
                  <a:pt x="130818" y="197654"/>
                </a:cubicBezTo>
                <a:close/>
                <a:moveTo>
                  <a:pt x="399875" y="162230"/>
                </a:moveTo>
                <a:lnTo>
                  <a:pt x="525026" y="162230"/>
                </a:lnTo>
                <a:cubicBezTo>
                  <a:pt x="532011" y="162230"/>
                  <a:pt x="537638" y="167846"/>
                  <a:pt x="537638" y="174720"/>
                </a:cubicBezTo>
                <a:lnTo>
                  <a:pt x="537638" y="217130"/>
                </a:lnTo>
                <a:lnTo>
                  <a:pt x="387263" y="217130"/>
                </a:lnTo>
                <a:lnTo>
                  <a:pt x="387263" y="174720"/>
                </a:lnTo>
                <a:cubicBezTo>
                  <a:pt x="387263" y="167846"/>
                  <a:pt x="392890" y="162230"/>
                  <a:pt x="399875" y="162230"/>
                </a:cubicBezTo>
                <a:close/>
                <a:moveTo>
                  <a:pt x="364282" y="136615"/>
                </a:moveTo>
                <a:cubicBezTo>
                  <a:pt x="362827" y="136615"/>
                  <a:pt x="361662" y="137777"/>
                  <a:pt x="361662" y="139231"/>
                </a:cubicBezTo>
                <a:lnTo>
                  <a:pt x="361662" y="495204"/>
                </a:lnTo>
                <a:cubicBezTo>
                  <a:pt x="361662" y="496657"/>
                  <a:pt x="362827" y="497820"/>
                  <a:pt x="364282" y="497820"/>
                </a:cubicBezTo>
                <a:lnTo>
                  <a:pt x="560690" y="497820"/>
                </a:lnTo>
                <a:cubicBezTo>
                  <a:pt x="562145" y="497820"/>
                  <a:pt x="563310" y="496657"/>
                  <a:pt x="563310" y="495204"/>
                </a:cubicBezTo>
                <a:lnTo>
                  <a:pt x="563310" y="139231"/>
                </a:lnTo>
                <a:cubicBezTo>
                  <a:pt x="563310" y="137777"/>
                  <a:pt x="562048" y="136615"/>
                  <a:pt x="560690" y="136615"/>
                </a:cubicBezTo>
                <a:lnTo>
                  <a:pt x="532840" y="136615"/>
                </a:lnTo>
                <a:lnTo>
                  <a:pt x="392035" y="136615"/>
                </a:lnTo>
                <a:close/>
                <a:moveTo>
                  <a:pt x="44825" y="136615"/>
                </a:moveTo>
                <a:cubicBezTo>
                  <a:pt x="43370" y="136615"/>
                  <a:pt x="42206" y="137777"/>
                  <a:pt x="42206" y="139231"/>
                </a:cubicBezTo>
                <a:lnTo>
                  <a:pt x="42206" y="495204"/>
                </a:lnTo>
                <a:cubicBezTo>
                  <a:pt x="42206" y="496657"/>
                  <a:pt x="43370" y="497820"/>
                  <a:pt x="44825" y="497820"/>
                </a:cubicBezTo>
                <a:lnTo>
                  <a:pt x="241106" y="497820"/>
                </a:lnTo>
                <a:cubicBezTo>
                  <a:pt x="242561" y="497820"/>
                  <a:pt x="243725" y="496657"/>
                  <a:pt x="243725" y="495204"/>
                </a:cubicBezTo>
                <a:lnTo>
                  <a:pt x="243725" y="139231"/>
                </a:lnTo>
                <a:cubicBezTo>
                  <a:pt x="243725" y="137777"/>
                  <a:pt x="242561" y="136615"/>
                  <a:pt x="241106" y="136615"/>
                </a:cubicBezTo>
                <a:lnTo>
                  <a:pt x="213357" y="136615"/>
                </a:lnTo>
                <a:lnTo>
                  <a:pt x="72574" y="136615"/>
                </a:lnTo>
                <a:close/>
                <a:moveTo>
                  <a:pt x="434248" y="42147"/>
                </a:moveTo>
                <a:lnTo>
                  <a:pt x="434248" y="94468"/>
                </a:lnTo>
                <a:lnTo>
                  <a:pt x="490627" y="94468"/>
                </a:lnTo>
                <a:lnTo>
                  <a:pt x="490627" y="42147"/>
                </a:lnTo>
                <a:close/>
                <a:moveTo>
                  <a:pt x="114780" y="42147"/>
                </a:moveTo>
                <a:lnTo>
                  <a:pt x="114780" y="94468"/>
                </a:lnTo>
                <a:lnTo>
                  <a:pt x="171151" y="94468"/>
                </a:lnTo>
                <a:lnTo>
                  <a:pt x="171151" y="42147"/>
                </a:lnTo>
                <a:close/>
                <a:moveTo>
                  <a:pt x="426193" y="0"/>
                </a:moveTo>
                <a:lnTo>
                  <a:pt x="498779" y="0"/>
                </a:lnTo>
                <a:cubicBezTo>
                  <a:pt x="517604" y="0"/>
                  <a:pt x="532840" y="15309"/>
                  <a:pt x="532840" y="34105"/>
                </a:cubicBezTo>
                <a:lnTo>
                  <a:pt x="532840" y="94468"/>
                </a:lnTo>
                <a:lnTo>
                  <a:pt x="560690" y="94468"/>
                </a:lnTo>
                <a:cubicBezTo>
                  <a:pt x="585338" y="94468"/>
                  <a:pt x="605522" y="114621"/>
                  <a:pt x="605522" y="139231"/>
                </a:cubicBezTo>
                <a:lnTo>
                  <a:pt x="605522" y="495204"/>
                </a:lnTo>
                <a:cubicBezTo>
                  <a:pt x="605522" y="519911"/>
                  <a:pt x="585338" y="539967"/>
                  <a:pt x="560690" y="539967"/>
                </a:cubicBezTo>
                <a:lnTo>
                  <a:pt x="364282" y="539967"/>
                </a:lnTo>
                <a:cubicBezTo>
                  <a:pt x="339634" y="539967"/>
                  <a:pt x="319450" y="519911"/>
                  <a:pt x="319450" y="495204"/>
                </a:cubicBezTo>
                <a:lnTo>
                  <a:pt x="319450" y="139231"/>
                </a:lnTo>
                <a:cubicBezTo>
                  <a:pt x="319450" y="114621"/>
                  <a:pt x="339634" y="94468"/>
                  <a:pt x="364282" y="94468"/>
                </a:cubicBezTo>
                <a:lnTo>
                  <a:pt x="392035" y="94468"/>
                </a:lnTo>
                <a:lnTo>
                  <a:pt x="392035" y="34105"/>
                </a:lnTo>
                <a:cubicBezTo>
                  <a:pt x="392035" y="15309"/>
                  <a:pt x="407368" y="0"/>
                  <a:pt x="426193" y="0"/>
                </a:cubicBezTo>
                <a:close/>
                <a:moveTo>
                  <a:pt x="106630" y="0"/>
                </a:moveTo>
                <a:lnTo>
                  <a:pt x="179301" y="0"/>
                </a:lnTo>
                <a:cubicBezTo>
                  <a:pt x="198124" y="0"/>
                  <a:pt x="213357" y="15309"/>
                  <a:pt x="213357" y="34105"/>
                </a:cubicBezTo>
                <a:lnTo>
                  <a:pt x="213357" y="94468"/>
                </a:lnTo>
                <a:lnTo>
                  <a:pt x="241106" y="94468"/>
                </a:lnTo>
                <a:cubicBezTo>
                  <a:pt x="265847" y="94468"/>
                  <a:pt x="285931" y="114621"/>
                  <a:pt x="285931" y="139231"/>
                </a:cubicBezTo>
                <a:lnTo>
                  <a:pt x="285931" y="495204"/>
                </a:lnTo>
                <a:cubicBezTo>
                  <a:pt x="285931" y="519911"/>
                  <a:pt x="265847" y="539967"/>
                  <a:pt x="241106" y="539967"/>
                </a:cubicBezTo>
                <a:lnTo>
                  <a:pt x="44825" y="539967"/>
                </a:lnTo>
                <a:cubicBezTo>
                  <a:pt x="20084" y="539967"/>
                  <a:pt x="0" y="519911"/>
                  <a:pt x="0" y="495204"/>
                </a:cubicBezTo>
                <a:lnTo>
                  <a:pt x="0" y="139231"/>
                </a:lnTo>
                <a:cubicBezTo>
                  <a:pt x="0" y="114621"/>
                  <a:pt x="20084" y="94468"/>
                  <a:pt x="44825" y="94468"/>
                </a:cubicBezTo>
                <a:lnTo>
                  <a:pt x="72574" y="94468"/>
                </a:lnTo>
                <a:lnTo>
                  <a:pt x="72574" y="34105"/>
                </a:lnTo>
                <a:cubicBezTo>
                  <a:pt x="72574" y="15309"/>
                  <a:pt x="87904" y="0"/>
                  <a:pt x="10663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dirty="0">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par>
                          <p:cTn id="11" fill="hold">
                            <p:stCondLst>
                              <p:cond delay="1000"/>
                            </p:stCondLst>
                            <p:childTnLst>
                              <p:par>
                                <p:cTn id="12" presetID="53" presetClass="entr" presetSubtype="16"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p:cTn id="14" dur="500" fill="hold"/>
                                        <p:tgtEl>
                                          <p:spTgt spid="11"/>
                                        </p:tgtEl>
                                        <p:attrNameLst>
                                          <p:attrName>ppt_w</p:attrName>
                                        </p:attrNameLst>
                                      </p:cBhvr>
                                      <p:tavLst>
                                        <p:tav tm="0">
                                          <p:val>
                                            <p:fltVal val="0"/>
                                          </p:val>
                                        </p:tav>
                                        <p:tav tm="100000">
                                          <p:val>
                                            <p:strVal val="#ppt_w"/>
                                          </p:val>
                                        </p:tav>
                                      </p:tavLst>
                                    </p:anim>
                                    <p:anim calcmode="lin" valueType="num">
                                      <p:cBhvr>
                                        <p:cTn id="15" dur="500" fill="hold"/>
                                        <p:tgtEl>
                                          <p:spTgt spid="11"/>
                                        </p:tgtEl>
                                        <p:attrNameLst>
                                          <p:attrName>ppt_h</p:attrName>
                                        </p:attrNameLst>
                                      </p:cBhvr>
                                      <p:tavLst>
                                        <p:tav tm="0">
                                          <p:val>
                                            <p:fltVal val="0"/>
                                          </p:val>
                                        </p:tav>
                                        <p:tav tm="100000">
                                          <p:val>
                                            <p:strVal val="#ppt_h"/>
                                          </p:val>
                                        </p:tav>
                                      </p:tavLst>
                                    </p:anim>
                                    <p:animEffect transition="in" filter="fade">
                                      <p:cBhvr>
                                        <p:cTn id="16" dur="500"/>
                                        <p:tgtEl>
                                          <p:spTgt spid="11"/>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 calcmode="lin" valueType="num">
                                      <p:cBhvr>
                                        <p:cTn id="34" dur="500" fill="hold"/>
                                        <p:tgtEl>
                                          <p:spTgt spid="34"/>
                                        </p:tgtEl>
                                        <p:attrNameLst>
                                          <p:attrName>ppt_w</p:attrName>
                                        </p:attrNameLst>
                                      </p:cBhvr>
                                      <p:tavLst>
                                        <p:tav tm="0">
                                          <p:val>
                                            <p:fltVal val="0"/>
                                          </p:val>
                                        </p:tav>
                                        <p:tav tm="100000">
                                          <p:val>
                                            <p:strVal val="#ppt_w"/>
                                          </p:val>
                                        </p:tav>
                                      </p:tavLst>
                                    </p:anim>
                                    <p:anim calcmode="lin" valueType="num">
                                      <p:cBhvr>
                                        <p:cTn id="35" dur="500" fill="hold"/>
                                        <p:tgtEl>
                                          <p:spTgt spid="34"/>
                                        </p:tgtEl>
                                        <p:attrNameLst>
                                          <p:attrName>ppt_h</p:attrName>
                                        </p:attrNameLst>
                                      </p:cBhvr>
                                      <p:tavLst>
                                        <p:tav tm="0">
                                          <p:val>
                                            <p:fltVal val="0"/>
                                          </p:val>
                                        </p:tav>
                                        <p:tav tm="100000">
                                          <p:val>
                                            <p:strVal val="#ppt_h"/>
                                          </p:val>
                                        </p:tav>
                                      </p:tavLst>
                                    </p:anim>
                                    <p:animEffect transition="in" filter="fade">
                                      <p:cBhvr>
                                        <p:cTn id="36" dur="500"/>
                                        <p:tgtEl>
                                          <p:spTgt spid="34"/>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anim calcmode="lin" valueType="num">
                                      <p:cBhvr>
                                        <p:cTn id="39" dur="500" fill="hold"/>
                                        <p:tgtEl>
                                          <p:spTgt spid="35"/>
                                        </p:tgtEl>
                                        <p:attrNameLst>
                                          <p:attrName>ppt_w</p:attrName>
                                        </p:attrNameLst>
                                      </p:cBhvr>
                                      <p:tavLst>
                                        <p:tav tm="0">
                                          <p:val>
                                            <p:fltVal val="0"/>
                                          </p:val>
                                        </p:tav>
                                        <p:tav tm="100000">
                                          <p:val>
                                            <p:strVal val="#ppt_w"/>
                                          </p:val>
                                        </p:tav>
                                      </p:tavLst>
                                    </p:anim>
                                    <p:anim calcmode="lin" valueType="num">
                                      <p:cBhvr>
                                        <p:cTn id="40" dur="500" fill="hold"/>
                                        <p:tgtEl>
                                          <p:spTgt spid="35"/>
                                        </p:tgtEl>
                                        <p:attrNameLst>
                                          <p:attrName>ppt_h</p:attrName>
                                        </p:attrNameLst>
                                      </p:cBhvr>
                                      <p:tavLst>
                                        <p:tav tm="0">
                                          <p:val>
                                            <p:fltVal val="0"/>
                                          </p:val>
                                        </p:tav>
                                        <p:tav tm="100000">
                                          <p:val>
                                            <p:strVal val="#ppt_h"/>
                                          </p:val>
                                        </p:tav>
                                      </p:tavLst>
                                    </p:anim>
                                    <p:animEffect transition="in" filter="fade">
                                      <p:cBhvr>
                                        <p:cTn id="41" dur="500"/>
                                        <p:tgtEl>
                                          <p:spTgt spid="35"/>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37"/>
                                        </p:tgtEl>
                                        <p:attrNameLst>
                                          <p:attrName>style.visibility</p:attrName>
                                        </p:attrNameLst>
                                      </p:cBhvr>
                                      <p:to>
                                        <p:strVal val="visible"/>
                                      </p:to>
                                    </p:set>
                                    <p:anim calcmode="lin" valueType="num">
                                      <p:cBhvr>
                                        <p:cTn id="44" dur="500" fill="hold"/>
                                        <p:tgtEl>
                                          <p:spTgt spid="37"/>
                                        </p:tgtEl>
                                        <p:attrNameLst>
                                          <p:attrName>ppt_w</p:attrName>
                                        </p:attrNameLst>
                                      </p:cBhvr>
                                      <p:tavLst>
                                        <p:tav tm="0">
                                          <p:val>
                                            <p:fltVal val="0"/>
                                          </p:val>
                                        </p:tav>
                                        <p:tav tm="100000">
                                          <p:val>
                                            <p:strVal val="#ppt_w"/>
                                          </p:val>
                                        </p:tav>
                                      </p:tavLst>
                                    </p:anim>
                                    <p:anim calcmode="lin" valueType="num">
                                      <p:cBhvr>
                                        <p:cTn id="45" dur="500" fill="hold"/>
                                        <p:tgtEl>
                                          <p:spTgt spid="37"/>
                                        </p:tgtEl>
                                        <p:attrNameLst>
                                          <p:attrName>ppt_h</p:attrName>
                                        </p:attrNameLst>
                                      </p:cBhvr>
                                      <p:tavLst>
                                        <p:tav tm="0">
                                          <p:val>
                                            <p:fltVal val="0"/>
                                          </p:val>
                                        </p:tav>
                                        <p:tav tm="100000">
                                          <p:val>
                                            <p:strVal val="#ppt_h"/>
                                          </p:val>
                                        </p:tav>
                                      </p:tavLst>
                                    </p:anim>
                                    <p:animEffect transition="in" filter="fade">
                                      <p:cBhvr>
                                        <p:cTn id="46" dur="500"/>
                                        <p:tgtEl>
                                          <p:spTgt spid="37"/>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anim calcmode="lin" valueType="num">
                                      <p:cBhvr>
                                        <p:cTn id="49" dur="500" fill="hold"/>
                                        <p:tgtEl>
                                          <p:spTgt spid="38"/>
                                        </p:tgtEl>
                                        <p:attrNameLst>
                                          <p:attrName>ppt_w</p:attrName>
                                        </p:attrNameLst>
                                      </p:cBhvr>
                                      <p:tavLst>
                                        <p:tav tm="0">
                                          <p:val>
                                            <p:fltVal val="0"/>
                                          </p:val>
                                        </p:tav>
                                        <p:tav tm="100000">
                                          <p:val>
                                            <p:strVal val="#ppt_w"/>
                                          </p:val>
                                        </p:tav>
                                      </p:tavLst>
                                    </p:anim>
                                    <p:anim calcmode="lin" valueType="num">
                                      <p:cBhvr>
                                        <p:cTn id="50" dur="500" fill="hold"/>
                                        <p:tgtEl>
                                          <p:spTgt spid="38"/>
                                        </p:tgtEl>
                                        <p:attrNameLst>
                                          <p:attrName>ppt_h</p:attrName>
                                        </p:attrNameLst>
                                      </p:cBhvr>
                                      <p:tavLst>
                                        <p:tav tm="0">
                                          <p:val>
                                            <p:fltVal val="0"/>
                                          </p:val>
                                        </p:tav>
                                        <p:tav tm="100000">
                                          <p:val>
                                            <p:strVal val="#ppt_h"/>
                                          </p:val>
                                        </p:tav>
                                      </p:tavLst>
                                    </p:anim>
                                    <p:animEffect transition="in" filter="fade">
                                      <p:cBhvr>
                                        <p:cTn id="51" dur="500"/>
                                        <p:tgtEl>
                                          <p:spTgt spid="38"/>
                                        </p:tgtEl>
                                      </p:cBhvr>
                                    </p:animEffect>
                                  </p:childTnLst>
                                </p:cTn>
                              </p:par>
                            </p:childTnLst>
                          </p:cTn>
                        </p:par>
                        <p:par>
                          <p:cTn id="52" fill="hold">
                            <p:stCondLst>
                              <p:cond delay="1500"/>
                            </p:stCondLst>
                            <p:childTnLst>
                              <p:par>
                                <p:cTn id="53" presetID="2" presetClass="entr" presetSubtype="8" fill="hold" nodeType="after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additive="base">
                                        <p:cTn id="55" dur="500" fill="hold"/>
                                        <p:tgtEl>
                                          <p:spTgt spid="21"/>
                                        </p:tgtEl>
                                        <p:attrNameLst>
                                          <p:attrName>ppt_x</p:attrName>
                                        </p:attrNameLst>
                                      </p:cBhvr>
                                      <p:tavLst>
                                        <p:tav tm="0">
                                          <p:val>
                                            <p:strVal val="0-#ppt_w/2"/>
                                          </p:val>
                                        </p:tav>
                                        <p:tav tm="100000">
                                          <p:val>
                                            <p:strVal val="#ppt_x"/>
                                          </p:val>
                                        </p:tav>
                                      </p:tavLst>
                                    </p:anim>
                                    <p:anim calcmode="lin" valueType="num">
                                      <p:cBhvr additive="base">
                                        <p:cTn id="56" dur="500" fill="hold"/>
                                        <p:tgtEl>
                                          <p:spTgt spid="21"/>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stCondLst>
                                    <p:cond delay="0"/>
                                  </p:stCondLst>
                                  <p:childTnLst>
                                    <p:set>
                                      <p:cBhvr>
                                        <p:cTn id="58" dur="1" fill="hold">
                                          <p:stCondLst>
                                            <p:cond delay="0"/>
                                          </p:stCondLst>
                                        </p:cTn>
                                        <p:tgtEl>
                                          <p:spTgt spid="31"/>
                                        </p:tgtEl>
                                        <p:attrNameLst>
                                          <p:attrName>style.visibility</p:attrName>
                                        </p:attrNameLst>
                                      </p:cBhvr>
                                      <p:to>
                                        <p:strVal val="visible"/>
                                      </p:to>
                                    </p:set>
                                    <p:anim calcmode="lin" valueType="num">
                                      <p:cBhvr additive="base">
                                        <p:cTn id="59" dur="500" fill="hold"/>
                                        <p:tgtEl>
                                          <p:spTgt spid="31"/>
                                        </p:tgtEl>
                                        <p:attrNameLst>
                                          <p:attrName>ppt_x</p:attrName>
                                        </p:attrNameLst>
                                      </p:cBhvr>
                                      <p:tavLst>
                                        <p:tav tm="0">
                                          <p:val>
                                            <p:strVal val="0-#ppt_w/2"/>
                                          </p:val>
                                        </p:tav>
                                        <p:tav tm="100000">
                                          <p:val>
                                            <p:strVal val="#ppt_x"/>
                                          </p:val>
                                        </p:tav>
                                      </p:tavLst>
                                    </p:anim>
                                    <p:anim calcmode="lin" valueType="num">
                                      <p:cBhvr additive="base">
                                        <p:cTn id="60" dur="500" fill="hold"/>
                                        <p:tgtEl>
                                          <p:spTgt spid="31"/>
                                        </p:tgtEl>
                                        <p:attrNameLst>
                                          <p:attrName>ppt_y</p:attrName>
                                        </p:attrNameLst>
                                      </p:cBhvr>
                                      <p:tavLst>
                                        <p:tav tm="0">
                                          <p:val>
                                            <p:strVal val="#ppt_y"/>
                                          </p:val>
                                        </p:tav>
                                        <p:tav tm="100000">
                                          <p:val>
                                            <p:strVal val="#ppt_y"/>
                                          </p:val>
                                        </p:tav>
                                      </p:tavLst>
                                    </p:anim>
                                  </p:childTnLst>
                                </p:cTn>
                              </p:par>
                              <p:par>
                                <p:cTn id="61" presetID="2" presetClass="entr" presetSubtype="2" fill="hold" nodeType="with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500" fill="hold"/>
                                        <p:tgtEl>
                                          <p:spTgt spid="15"/>
                                        </p:tgtEl>
                                        <p:attrNameLst>
                                          <p:attrName>ppt_x</p:attrName>
                                        </p:attrNameLst>
                                      </p:cBhvr>
                                      <p:tavLst>
                                        <p:tav tm="0">
                                          <p:val>
                                            <p:strVal val="1+#ppt_w/2"/>
                                          </p:val>
                                        </p:tav>
                                        <p:tav tm="100000">
                                          <p:val>
                                            <p:strVal val="#ppt_x"/>
                                          </p:val>
                                        </p:tav>
                                      </p:tavLst>
                                    </p:anim>
                                    <p:anim calcmode="lin" valueType="num">
                                      <p:cBhvr additive="base">
                                        <p:cTn id="64" dur="500" fill="hold"/>
                                        <p:tgtEl>
                                          <p:spTgt spid="15"/>
                                        </p:tgtEl>
                                        <p:attrNameLst>
                                          <p:attrName>ppt_y</p:attrName>
                                        </p:attrNameLst>
                                      </p:cBhvr>
                                      <p:tavLst>
                                        <p:tav tm="0">
                                          <p:val>
                                            <p:strVal val="#ppt_y"/>
                                          </p:val>
                                        </p:tav>
                                        <p:tav tm="100000">
                                          <p:val>
                                            <p:strVal val="#ppt_y"/>
                                          </p:val>
                                        </p:tav>
                                      </p:tavLst>
                                    </p:anim>
                                  </p:childTnLst>
                                </p:cTn>
                              </p:par>
                              <p:par>
                                <p:cTn id="65" presetID="2" presetClass="entr" presetSubtype="2" fill="hold" nodeType="withEffect">
                                  <p:stCondLst>
                                    <p:cond delay="0"/>
                                  </p:stCondLst>
                                  <p:childTnLst>
                                    <p:set>
                                      <p:cBhvr>
                                        <p:cTn id="66" dur="1" fill="hold">
                                          <p:stCondLst>
                                            <p:cond delay="0"/>
                                          </p:stCondLst>
                                        </p:cTn>
                                        <p:tgtEl>
                                          <p:spTgt spid="18"/>
                                        </p:tgtEl>
                                        <p:attrNameLst>
                                          <p:attrName>style.visibility</p:attrName>
                                        </p:attrNameLst>
                                      </p:cBhvr>
                                      <p:to>
                                        <p:strVal val="visible"/>
                                      </p:to>
                                    </p:set>
                                    <p:anim calcmode="lin" valueType="num">
                                      <p:cBhvr additive="base">
                                        <p:cTn id="67" dur="500" fill="hold"/>
                                        <p:tgtEl>
                                          <p:spTgt spid="18"/>
                                        </p:tgtEl>
                                        <p:attrNameLst>
                                          <p:attrName>ppt_x</p:attrName>
                                        </p:attrNameLst>
                                      </p:cBhvr>
                                      <p:tavLst>
                                        <p:tav tm="0">
                                          <p:val>
                                            <p:strVal val="1+#ppt_w/2"/>
                                          </p:val>
                                        </p:tav>
                                        <p:tav tm="100000">
                                          <p:val>
                                            <p:strVal val="#ppt_x"/>
                                          </p:val>
                                        </p:tav>
                                      </p:tavLst>
                                    </p:anim>
                                    <p:anim calcmode="lin" valueType="num">
                                      <p:cBhvr additive="base">
                                        <p:cTn id="68"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animBg="1"/>
      <p:bldP spid="13" grpId="0" animBg="1"/>
      <p:bldP spid="14" grpId="0" animBg="1"/>
      <p:bldP spid="34" grpId="0" animBg="1"/>
      <p:bldP spid="35" grpId="0" animBg="1"/>
      <p:bldP spid="37" grpId="0" animBg="1"/>
      <p:bldP spid="3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5244796" y="2127770"/>
            <a:ext cx="2197036" cy="2115105"/>
            <a:chOff x="4204410" y="2237647"/>
            <a:chExt cx="3727081" cy="3588093"/>
          </a:xfrm>
        </p:grpSpPr>
        <p:cxnSp>
          <p:nvCxnSpPr>
            <p:cNvPr id="3" name="直接连接符 2"/>
            <p:cNvCxnSpPr/>
            <p:nvPr/>
          </p:nvCxnSpPr>
          <p:spPr>
            <a:xfrm flipV="1">
              <a:off x="4259847" y="2237647"/>
              <a:ext cx="406286" cy="812572"/>
            </a:xfrm>
            <a:prstGeom prst="line">
              <a:avLst/>
            </a:prstGeom>
            <a:ln w="12700">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4666133" y="2237647"/>
              <a:ext cx="1072365" cy="0"/>
            </a:xfrm>
            <a:prstGeom prst="line">
              <a:avLst/>
            </a:prstGeom>
            <a:ln w="12700">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565045" y="3274062"/>
              <a:ext cx="366446" cy="732891"/>
            </a:xfrm>
            <a:prstGeom prst="line">
              <a:avLst/>
            </a:prstGeom>
            <a:ln w="12700">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365445" y="4997319"/>
              <a:ext cx="1072365" cy="0"/>
            </a:xfrm>
            <a:prstGeom prst="line">
              <a:avLst/>
            </a:prstGeom>
            <a:ln w="12700">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a:off x="5959519" y="5013168"/>
              <a:ext cx="406286" cy="812572"/>
            </a:xfrm>
            <a:prstGeom prst="line">
              <a:avLst/>
            </a:prstGeom>
            <a:ln w="12700">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4204410" y="4991396"/>
              <a:ext cx="406286" cy="812572"/>
            </a:xfrm>
            <a:prstGeom prst="line">
              <a:avLst/>
            </a:prstGeom>
            <a:ln w="12700">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sp>
        <p:nvSpPr>
          <p:cNvPr id="26" name="文本框 6"/>
          <p:cNvSpPr txBox="1"/>
          <p:nvPr/>
        </p:nvSpPr>
        <p:spPr>
          <a:xfrm>
            <a:off x="1058386" y="1784606"/>
            <a:ext cx="2688800" cy="190821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sz="1000" dirty="0"/>
          </a:p>
          <a:p>
            <a:pPr marL="0" algn="just">
              <a:spcBef>
                <a:spcPts val="0"/>
              </a:spcBef>
              <a:spcAft>
                <a:spcPts val="0"/>
              </a:spcAft>
            </a:pPr>
            <a:r>
              <a:rPr lang="zh-CN" altLang="en-US" sz="1200" kern="0" dirty="0">
                <a:solidFill>
                  <a:sysClr val="window" lastClr="FFFFFF">
                    <a:lumMod val="50000"/>
                  </a:sysClr>
                </a:solidFill>
                <a:latin typeface="微软雅黑" panose="020B0503020204020204" pitchFamily="34" charset="-122"/>
                <a:ea typeface="微软雅黑" panose="020B0503020204020204" pitchFamily="34" charset="-122"/>
                <a:cs typeface="+mn-ea"/>
              </a:rPr>
              <a:t>（</a:t>
            </a:r>
            <a:r>
              <a:rPr lang="en-US" altLang="zh-CN" sz="1200" kern="0" dirty="0">
                <a:solidFill>
                  <a:sysClr val="window" lastClr="FFFFFF">
                    <a:lumMod val="50000"/>
                  </a:sysClr>
                </a:solidFill>
                <a:latin typeface="微软雅黑" panose="020B0503020204020204" pitchFamily="34" charset="-122"/>
                <a:ea typeface="微软雅黑" panose="020B0503020204020204" pitchFamily="34" charset="-122"/>
                <a:cs typeface="+mn-ea"/>
              </a:rPr>
              <a:t>1</a:t>
            </a:r>
            <a:r>
              <a:rPr lang="zh-CN" altLang="en-US" sz="1200" kern="0" dirty="0">
                <a:solidFill>
                  <a:sysClr val="window" lastClr="FFFFFF">
                    <a:lumMod val="50000"/>
                  </a:sysClr>
                </a:solidFill>
                <a:latin typeface="微软雅黑" panose="020B0503020204020204" pitchFamily="34" charset="-122"/>
                <a:ea typeface="微软雅黑" panose="020B0503020204020204" pitchFamily="34" charset="-122"/>
                <a:cs typeface="+mn-ea"/>
              </a:rPr>
              <a:t>）充分考虑迭代期间的不确定因素，将迭代计划细分为一个个小任务并合理分配</a:t>
            </a:r>
            <a:endParaRPr lang="en-US" altLang="zh-CN" sz="1200" kern="0" dirty="0">
              <a:solidFill>
                <a:sysClr val="window" lastClr="FFFFFF">
                  <a:lumMod val="50000"/>
                </a:sysClr>
              </a:solidFill>
              <a:latin typeface="微软雅黑" panose="020B0503020204020204" pitchFamily="34" charset="-122"/>
              <a:ea typeface="微软雅黑" panose="020B0503020204020204" pitchFamily="34" charset="-122"/>
              <a:cs typeface="+mn-ea"/>
            </a:endParaRPr>
          </a:p>
          <a:p>
            <a:pPr marL="0" algn="just">
              <a:spcBef>
                <a:spcPts val="0"/>
              </a:spcBef>
              <a:spcAft>
                <a:spcPts val="0"/>
              </a:spcAft>
            </a:pPr>
            <a:endParaRPr lang="zh-CN" altLang="en-US" sz="1200" kern="0" dirty="0">
              <a:solidFill>
                <a:sysClr val="window" lastClr="FFFFFF">
                  <a:lumMod val="50000"/>
                </a:sysClr>
              </a:solidFill>
              <a:latin typeface="微软雅黑" panose="020B0503020204020204" pitchFamily="34" charset="-122"/>
              <a:ea typeface="微软雅黑" panose="020B0503020204020204" pitchFamily="34" charset="-122"/>
              <a:cs typeface="+mn-ea"/>
            </a:endParaRPr>
          </a:p>
          <a:p>
            <a:pPr marL="0" algn="just">
              <a:spcBef>
                <a:spcPts val="0"/>
              </a:spcBef>
              <a:spcAft>
                <a:spcPts val="0"/>
              </a:spcAft>
            </a:pPr>
            <a:r>
              <a:rPr lang="zh-CN" altLang="en-US" sz="1200" kern="0" dirty="0">
                <a:solidFill>
                  <a:sysClr val="window" lastClr="FFFFFF">
                    <a:lumMod val="50000"/>
                  </a:sysClr>
                </a:solidFill>
                <a:latin typeface="微软雅黑" panose="020B0503020204020204" pitchFamily="34" charset="-122"/>
                <a:ea typeface="微软雅黑" panose="020B0503020204020204" pitchFamily="34" charset="-122"/>
                <a:cs typeface="+mn-ea"/>
              </a:rPr>
              <a:t>（</a:t>
            </a:r>
            <a:r>
              <a:rPr lang="en-US" altLang="zh-CN" sz="1200" kern="0" dirty="0">
                <a:solidFill>
                  <a:sysClr val="window" lastClr="FFFFFF">
                    <a:lumMod val="50000"/>
                  </a:sysClr>
                </a:solidFill>
                <a:latin typeface="微软雅黑" panose="020B0503020204020204" pitchFamily="34" charset="-122"/>
                <a:ea typeface="微软雅黑" panose="020B0503020204020204" pitchFamily="34" charset="-122"/>
                <a:cs typeface="+mn-ea"/>
              </a:rPr>
              <a:t>2</a:t>
            </a:r>
            <a:r>
              <a:rPr lang="zh-CN" altLang="en-US" sz="1200" kern="0" dirty="0">
                <a:solidFill>
                  <a:sysClr val="window" lastClr="FFFFFF">
                    <a:lumMod val="50000"/>
                  </a:sysClr>
                </a:solidFill>
                <a:latin typeface="微软雅黑" panose="020B0503020204020204" pitchFamily="34" charset="-122"/>
                <a:ea typeface="微软雅黑" panose="020B0503020204020204" pitchFamily="34" charset="-122"/>
                <a:cs typeface="+mn-ea"/>
              </a:rPr>
              <a:t>）严格执行迭代计划，在规定时间节点完成规定的任务</a:t>
            </a:r>
            <a:endParaRPr lang="en-US" altLang="zh-CN" sz="1200" kern="0" dirty="0">
              <a:solidFill>
                <a:sysClr val="window" lastClr="FFFFFF">
                  <a:lumMod val="50000"/>
                </a:sysClr>
              </a:solidFill>
              <a:latin typeface="微软雅黑" panose="020B0503020204020204" pitchFamily="34" charset="-122"/>
              <a:ea typeface="微软雅黑" panose="020B0503020204020204" pitchFamily="34" charset="-122"/>
              <a:cs typeface="+mn-ea"/>
            </a:endParaRPr>
          </a:p>
          <a:p>
            <a:pPr marL="0" algn="just">
              <a:spcBef>
                <a:spcPts val="0"/>
              </a:spcBef>
              <a:spcAft>
                <a:spcPts val="0"/>
              </a:spcAft>
            </a:pPr>
            <a:endParaRPr lang="zh-CN" altLang="en-US" sz="1200" kern="0" dirty="0">
              <a:solidFill>
                <a:sysClr val="window" lastClr="FFFFFF">
                  <a:lumMod val="50000"/>
                </a:sysClr>
              </a:solidFill>
              <a:latin typeface="微软雅黑" panose="020B0503020204020204" pitchFamily="34" charset="-122"/>
              <a:ea typeface="微软雅黑" panose="020B0503020204020204" pitchFamily="34" charset="-122"/>
              <a:cs typeface="+mn-ea"/>
            </a:endParaRPr>
          </a:p>
          <a:p>
            <a:pPr marL="0" algn="just">
              <a:spcBef>
                <a:spcPts val="0"/>
              </a:spcBef>
              <a:spcAft>
                <a:spcPts val="0"/>
              </a:spcAft>
            </a:pPr>
            <a:r>
              <a:rPr lang="zh-CN" altLang="en-US" sz="1200" kern="0" dirty="0">
                <a:solidFill>
                  <a:sysClr val="window" lastClr="FFFFFF">
                    <a:lumMod val="50000"/>
                  </a:sysClr>
                </a:solidFill>
                <a:latin typeface="微软雅黑" panose="020B0503020204020204" pitchFamily="34" charset="-122"/>
                <a:ea typeface="微软雅黑" panose="020B0503020204020204" pitchFamily="34" charset="-122"/>
                <a:cs typeface="+mn-ea"/>
              </a:rPr>
              <a:t>（</a:t>
            </a:r>
            <a:r>
              <a:rPr lang="en-US" altLang="zh-CN" sz="1200" kern="0" dirty="0">
                <a:solidFill>
                  <a:sysClr val="window" lastClr="FFFFFF">
                    <a:lumMod val="50000"/>
                  </a:sysClr>
                </a:solidFill>
                <a:latin typeface="微软雅黑" panose="020B0503020204020204" pitchFamily="34" charset="-122"/>
                <a:ea typeface="微软雅黑" panose="020B0503020204020204" pitchFamily="34" charset="-122"/>
                <a:cs typeface="+mn-ea"/>
              </a:rPr>
              <a:t>3</a:t>
            </a:r>
            <a:r>
              <a:rPr lang="zh-CN" altLang="en-US" sz="1200" kern="0" dirty="0">
                <a:solidFill>
                  <a:sysClr val="window" lastClr="FFFFFF">
                    <a:lumMod val="50000"/>
                  </a:sysClr>
                </a:solidFill>
                <a:latin typeface="微软雅黑" panose="020B0503020204020204" pitchFamily="34" charset="-122"/>
                <a:ea typeface="微软雅黑" panose="020B0503020204020204" pitchFamily="34" charset="-122"/>
                <a:cs typeface="+mn-ea"/>
              </a:rPr>
              <a:t>）小组成员需要彼此加强沟通交流，协同开发</a:t>
            </a:r>
            <a:endParaRPr lang="zh-CN" altLang="en-US" sz="1200" kern="0" dirty="0">
              <a:solidFill>
                <a:sysClr val="window" lastClr="FFFFFF">
                  <a:lumMod val="50000"/>
                </a:sysClr>
              </a:solidFill>
              <a:latin typeface="微软雅黑" panose="020B0503020204020204" pitchFamily="34" charset="-122"/>
              <a:ea typeface="微软雅黑" panose="020B0503020204020204" pitchFamily="34" charset="-122"/>
              <a:cs typeface="+mn-ea"/>
            </a:endParaRPr>
          </a:p>
        </p:txBody>
      </p:sp>
      <p:pic>
        <p:nvPicPr>
          <p:cNvPr id="36" name="图片占位符 35"/>
          <p:cNvPicPr>
            <a:picLocks noGrp="1" noChangeAspect="1"/>
          </p:cNvPicPr>
          <p:nvPr>
            <p:ph type="pic" sz="quarter" idx="10"/>
          </p:nvPr>
        </p:nvPicPr>
        <p:blipFill rotWithShape="1">
          <a:blip r:embed="rId1" cstate="print">
            <a:extLst>
              <a:ext uri="{28A0092B-C50C-407E-A947-70E740481C1C}">
                <a14:useLocalDpi xmlns:a14="http://schemas.microsoft.com/office/drawing/2010/main" val="0"/>
              </a:ext>
            </a:extLst>
          </a:blip>
          <a:srcRect/>
          <a:stretch>
            <a:fillRect/>
          </a:stretch>
        </p:blipFill>
        <p:spPr>
          <a:xfrm>
            <a:off x="4862213" y="1465097"/>
            <a:ext cx="3726734" cy="2547235"/>
          </a:xfrm>
          <a:effectLst>
            <a:outerShdw blurRad="254000" dist="63500" dir="2700000" algn="tl" rotWithShape="0">
              <a:prstClr val="black">
                <a:alpha val="40000"/>
              </a:prstClr>
            </a:outerShdw>
          </a:effectLst>
        </p:spPr>
      </p:pic>
      <p:grpSp>
        <p:nvGrpSpPr>
          <p:cNvPr id="49" name="组合 48"/>
          <p:cNvGrpSpPr/>
          <p:nvPr/>
        </p:nvGrpSpPr>
        <p:grpSpPr>
          <a:xfrm>
            <a:off x="251900" y="129299"/>
            <a:ext cx="8978266" cy="651769"/>
            <a:chOff x="251900" y="129299"/>
            <a:chExt cx="8978266" cy="651769"/>
          </a:xfrm>
        </p:grpSpPr>
        <p:cxnSp>
          <p:nvCxnSpPr>
            <p:cNvPr id="50" name="直接连接符 49"/>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1" name="矩形 50"/>
            <p:cNvSpPr/>
            <p:nvPr/>
          </p:nvSpPr>
          <p:spPr>
            <a:xfrm>
              <a:off x="1331640" y="255120"/>
              <a:ext cx="1210588" cy="400110"/>
            </a:xfrm>
            <a:prstGeom prst="rect">
              <a:avLst/>
            </a:prstGeom>
          </p:spPr>
          <p:txBody>
            <a:bodyPr wrap="none">
              <a:spAutoFit/>
            </a:bodyPr>
            <a:lstStyle/>
            <a:p>
              <a:pPr defTabSz="913765">
                <a:spcBef>
                  <a:spcPts val="0"/>
                </a:spcBef>
                <a:spcAft>
                  <a:spcPts val="0"/>
                </a:spcAft>
                <a:defRPr/>
              </a:pP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经验教训</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52" name="组合 51"/>
            <p:cNvGrpSpPr/>
            <p:nvPr/>
          </p:nvGrpSpPr>
          <p:grpSpPr>
            <a:xfrm>
              <a:off x="251900" y="195486"/>
              <a:ext cx="887938" cy="585582"/>
              <a:chOff x="562441" y="531294"/>
              <a:chExt cx="2322326" cy="1531540"/>
            </a:xfrm>
          </p:grpSpPr>
          <p:sp>
            <p:nvSpPr>
              <p:cNvPr id="54" name="圆角矩形 53"/>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55" name="圆角矩形 54"/>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56" name="圆角矩形 55"/>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57" name="圆角矩形 56"/>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58" name="圆角矩形 57"/>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59" name="文本框 4"/>
              <p:cNvSpPr txBox="1"/>
              <p:nvPr/>
            </p:nvSpPr>
            <p:spPr>
              <a:xfrm>
                <a:off x="944543"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04</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53" name="矩形 52"/>
            <p:cNvSpPr/>
            <p:nvPr/>
          </p:nvSpPr>
          <p:spPr>
            <a:xfrm>
              <a:off x="6660232" y="129299"/>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1000" fill="hold"/>
                                        <p:tgtEl>
                                          <p:spTgt spid="36"/>
                                        </p:tgtEl>
                                        <p:attrNameLst>
                                          <p:attrName>ppt_w</p:attrName>
                                        </p:attrNameLst>
                                      </p:cBhvr>
                                      <p:tavLst>
                                        <p:tav tm="0">
                                          <p:val>
                                            <p:fltVal val="0"/>
                                          </p:val>
                                        </p:tav>
                                        <p:tav tm="100000">
                                          <p:val>
                                            <p:strVal val="#ppt_w"/>
                                          </p:val>
                                        </p:tav>
                                      </p:tavLst>
                                    </p:anim>
                                    <p:anim calcmode="lin" valueType="num">
                                      <p:cBhvr>
                                        <p:cTn id="8" dur="1000" fill="hold"/>
                                        <p:tgtEl>
                                          <p:spTgt spid="36"/>
                                        </p:tgtEl>
                                        <p:attrNameLst>
                                          <p:attrName>ppt_h</p:attrName>
                                        </p:attrNameLst>
                                      </p:cBhvr>
                                      <p:tavLst>
                                        <p:tav tm="0">
                                          <p:val>
                                            <p:fltVal val="0"/>
                                          </p:val>
                                        </p:tav>
                                        <p:tav tm="100000">
                                          <p:val>
                                            <p:strVal val="#ppt_h"/>
                                          </p:val>
                                        </p:tav>
                                      </p:tavLst>
                                    </p:anim>
                                    <p:anim calcmode="lin" valueType="num">
                                      <p:cBhvr>
                                        <p:cTn id="9" dur="1000" fill="hold"/>
                                        <p:tgtEl>
                                          <p:spTgt spid="36"/>
                                        </p:tgtEl>
                                        <p:attrNameLst>
                                          <p:attrName>style.rotation</p:attrName>
                                        </p:attrNameLst>
                                      </p:cBhvr>
                                      <p:tavLst>
                                        <p:tav tm="0">
                                          <p:val>
                                            <p:fltVal val="90"/>
                                          </p:val>
                                        </p:tav>
                                        <p:tav tm="100000">
                                          <p:val>
                                            <p:fltVal val="0"/>
                                          </p:val>
                                        </p:tav>
                                      </p:tavLst>
                                    </p:anim>
                                    <p:animEffect transition="in" filter="fade">
                                      <p:cBhvr>
                                        <p:cTn id="10" dur="1000"/>
                                        <p:tgtEl>
                                          <p:spTgt spid="36"/>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rot="2700000">
            <a:off x="7474061" y="4221928"/>
            <a:ext cx="399563" cy="399563"/>
          </a:xfrm>
          <a:prstGeom prst="roundRect">
            <a:avLst>
              <a:gd name="adj" fmla="val 4810"/>
            </a:avLst>
          </a:prstGeom>
          <a:solidFill>
            <a:srgbClr val="9C9899"/>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7" name="圆角矩形 16"/>
          <p:cNvSpPr/>
          <p:nvPr/>
        </p:nvSpPr>
        <p:spPr>
          <a:xfrm rot="2700000">
            <a:off x="6430345" y="1140972"/>
            <a:ext cx="1323803" cy="1323803"/>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0" name="圆角矩形 19"/>
          <p:cNvSpPr/>
          <p:nvPr/>
        </p:nvSpPr>
        <p:spPr>
          <a:xfrm rot="2700000">
            <a:off x="5699113" y="2947008"/>
            <a:ext cx="1221683" cy="1221683"/>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1" name="圆角矩形 20"/>
          <p:cNvSpPr/>
          <p:nvPr/>
        </p:nvSpPr>
        <p:spPr>
          <a:xfrm rot="2700000">
            <a:off x="7279982" y="2731542"/>
            <a:ext cx="840595" cy="840595"/>
          </a:xfrm>
          <a:prstGeom prst="roundRect">
            <a:avLst>
              <a:gd name="adj" fmla="val 4810"/>
            </a:avLst>
          </a:prstGeom>
          <a:solidFill>
            <a:schemeClr val="bg1">
              <a:lumMod val="50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2" name="圆角矩形 21"/>
          <p:cNvSpPr/>
          <p:nvPr/>
        </p:nvSpPr>
        <p:spPr>
          <a:xfrm rot="2700000">
            <a:off x="7859058" y="2034386"/>
            <a:ext cx="636431" cy="636431"/>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3" name="圆角矩形 22"/>
          <p:cNvSpPr/>
          <p:nvPr/>
        </p:nvSpPr>
        <p:spPr>
          <a:xfrm rot="2700000">
            <a:off x="7942044" y="729761"/>
            <a:ext cx="532017" cy="532017"/>
          </a:xfrm>
          <a:prstGeom prst="roundRect">
            <a:avLst>
              <a:gd name="adj" fmla="val 4810"/>
            </a:avLst>
          </a:prstGeom>
          <a:solidFill>
            <a:schemeClr val="bg1">
              <a:lumMod val="6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3" name="圆角矩形 2"/>
          <p:cNvSpPr/>
          <p:nvPr/>
        </p:nvSpPr>
        <p:spPr>
          <a:xfrm rot="18900000">
            <a:off x="-1205537" y="92970"/>
            <a:ext cx="2151435" cy="2065377"/>
          </a:xfrm>
          <a:prstGeom prst="roundRect">
            <a:avLst>
              <a:gd name="adj" fmla="val 8219"/>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6" name="圆角矩形 5"/>
          <p:cNvSpPr/>
          <p:nvPr/>
        </p:nvSpPr>
        <p:spPr>
          <a:xfrm rot="18900000">
            <a:off x="967987" y="-869121"/>
            <a:ext cx="1425327" cy="1368314"/>
          </a:xfrm>
          <a:prstGeom prst="roundRect">
            <a:avLst>
              <a:gd name="adj" fmla="val 8219"/>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8" name="圆角矩形 7"/>
          <p:cNvSpPr/>
          <p:nvPr/>
        </p:nvSpPr>
        <p:spPr>
          <a:xfrm rot="2700000">
            <a:off x="5569230" y="451226"/>
            <a:ext cx="539452" cy="539452"/>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9" name="圆角矩形 8"/>
          <p:cNvSpPr/>
          <p:nvPr/>
        </p:nvSpPr>
        <p:spPr>
          <a:xfrm rot="2700000">
            <a:off x="7924084" y="441189"/>
            <a:ext cx="539452" cy="539452"/>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0" name="圆角矩形 9"/>
          <p:cNvSpPr/>
          <p:nvPr/>
        </p:nvSpPr>
        <p:spPr>
          <a:xfrm rot="2700000">
            <a:off x="7875903" y="1686659"/>
            <a:ext cx="593998" cy="593998"/>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1" name="圆角矩形 10"/>
          <p:cNvSpPr/>
          <p:nvPr/>
        </p:nvSpPr>
        <p:spPr>
          <a:xfrm rot="2700000">
            <a:off x="6430345" y="757754"/>
            <a:ext cx="1323803" cy="1323803"/>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2" name="圆角矩形 11"/>
          <p:cNvSpPr/>
          <p:nvPr/>
        </p:nvSpPr>
        <p:spPr>
          <a:xfrm rot="2700000">
            <a:off x="7651901" y="2748553"/>
            <a:ext cx="806575" cy="806575"/>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3" name="圆角矩形 12"/>
          <p:cNvSpPr/>
          <p:nvPr/>
        </p:nvSpPr>
        <p:spPr>
          <a:xfrm rot="2700000">
            <a:off x="5702325" y="3377079"/>
            <a:ext cx="1182098" cy="1182098"/>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4" name="圆角矩形 13"/>
          <p:cNvSpPr/>
          <p:nvPr/>
        </p:nvSpPr>
        <p:spPr>
          <a:xfrm rot="2700000">
            <a:off x="4391728" y="3680354"/>
            <a:ext cx="637272" cy="637272"/>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5" name="圆角矩形 14"/>
          <p:cNvSpPr/>
          <p:nvPr/>
        </p:nvSpPr>
        <p:spPr>
          <a:xfrm rot="2700000">
            <a:off x="8304885" y="4287910"/>
            <a:ext cx="637272" cy="637272"/>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6" name="圆角矩形 15"/>
          <p:cNvSpPr/>
          <p:nvPr/>
        </p:nvSpPr>
        <p:spPr>
          <a:xfrm rot="2700000">
            <a:off x="7432318" y="3741845"/>
            <a:ext cx="507367" cy="507367"/>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5" name="圆角矩形 24"/>
          <p:cNvSpPr/>
          <p:nvPr/>
        </p:nvSpPr>
        <p:spPr>
          <a:xfrm rot="2700000">
            <a:off x="5329029" y="4407508"/>
            <a:ext cx="256950" cy="256950"/>
          </a:xfrm>
          <a:prstGeom prst="roundRect">
            <a:avLst>
              <a:gd name="adj" fmla="val 4810"/>
            </a:avLst>
          </a:prstGeom>
          <a:gradFill>
            <a:gsLst>
              <a:gs pos="0">
                <a:srgbClr val="F2F2F2"/>
              </a:gs>
              <a:gs pos="100000">
                <a:srgbClr val="DBDBDB"/>
              </a:gs>
            </a:gsLst>
            <a:lin ang="16800000" scaled="0"/>
          </a:gradFill>
          <a:ln>
            <a:noFill/>
          </a:ln>
          <a:effectLst>
            <a:outerShdw blurRad="76200" dist="762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6" name="圆角矩形 25"/>
          <p:cNvSpPr/>
          <p:nvPr/>
        </p:nvSpPr>
        <p:spPr>
          <a:xfrm rot="2700000">
            <a:off x="8302864" y="3845760"/>
            <a:ext cx="256950" cy="256950"/>
          </a:xfrm>
          <a:prstGeom prst="roundRect">
            <a:avLst>
              <a:gd name="adj" fmla="val 4810"/>
            </a:avLst>
          </a:prstGeom>
          <a:gradFill>
            <a:gsLst>
              <a:gs pos="0">
                <a:srgbClr val="F2F2F2"/>
              </a:gs>
              <a:gs pos="100000">
                <a:srgbClr val="DBDBDB"/>
              </a:gs>
            </a:gsLst>
            <a:lin ang="16800000" scaled="0"/>
          </a:gradFill>
          <a:ln>
            <a:noFill/>
          </a:ln>
          <a:effectLst>
            <a:outerShdw blurRad="76200" dist="762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7" name="圆角矩形 26"/>
          <p:cNvSpPr/>
          <p:nvPr/>
        </p:nvSpPr>
        <p:spPr>
          <a:xfrm rot="2700000">
            <a:off x="8313355" y="1108110"/>
            <a:ext cx="256950" cy="256950"/>
          </a:xfrm>
          <a:prstGeom prst="roundRect">
            <a:avLst>
              <a:gd name="adj" fmla="val 4810"/>
            </a:avLst>
          </a:prstGeom>
          <a:gradFill>
            <a:gsLst>
              <a:gs pos="0">
                <a:srgbClr val="F2F2F2"/>
              </a:gs>
              <a:gs pos="100000">
                <a:srgbClr val="DBDBDB"/>
              </a:gs>
            </a:gsLst>
            <a:lin ang="16800000" scaled="0"/>
          </a:gradFill>
          <a:ln>
            <a:noFill/>
          </a:ln>
          <a:effectLst>
            <a:outerShdw blurRad="76200" dist="762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8" name="圆角矩形 27"/>
          <p:cNvSpPr/>
          <p:nvPr/>
        </p:nvSpPr>
        <p:spPr>
          <a:xfrm rot="2700000">
            <a:off x="6484684" y="2775838"/>
            <a:ext cx="256950" cy="256950"/>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9" name="矩形 28"/>
          <p:cNvSpPr/>
          <p:nvPr/>
        </p:nvSpPr>
        <p:spPr>
          <a:xfrm>
            <a:off x="3100868" y="3469925"/>
            <a:ext cx="1116330" cy="252730"/>
          </a:xfrm>
          <a:prstGeom prst="rect">
            <a:avLst/>
          </a:prstGeom>
        </p:spPr>
        <p:txBody>
          <a:bodyPr wrap="none">
            <a:spAutoFit/>
          </a:bodyPr>
          <a:lstStyle/>
          <a:p>
            <a:pPr algn="l"/>
            <a:r>
              <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汇报人：高肖健</a:t>
            </a:r>
            <a:endParaRPr lang="en-US" altLang="zh-CN" sz="105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
        <p:nvSpPr>
          <p:cNvPr id="30" name="矩形 29"/>
          <p:cNvSpPr/>
          <p:nvPr/>
        </p:nvSpPr>
        <p:spPr>
          <a:xfrm>
            <a:off x="1104632" y="3469925"/>
            <a:ext cx="1149674" cy="253916"/>
          </a:xfrm>
          <a:prstGeom prst="rect">
            <a:avLst/>
          </a:prstGeom>
        </p:spPr>
        <p:txBody>
          <a:bodyPr wrap="none">
            <a:spAutoFit/>
          </a:bodyPr>
          <a:lstStyle/>
          <a:p>
            <a:pPr algn="l"/>
            <a:r>
              <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汇报小组：组</a:t>
            </a:r>
            <a:r>
              <a:rPr lang="en-US" altLang="zh-CN" sz="105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19</a:t>
            </a:r>
            <a:endPar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
        <p:nvSpPr>
          <p:cNvPr id="31" name="矩形 30"/>
          <p:cNvSpPr/>
          <p:nvPr/>
        </p:nvSpPr>
        <p:spPr>
          <a:xfrm>
            <a:off x="755576" y="1851670"/>
            <a:ext cx="7344816" cy="830839"/>
          </a:xfrm>
          <a:prstGeom prst="rect">
            <a:avLst/>
          </a:prstGeom>
        </p:spPr>
        <p:txBody>
          <a:bodyPr wrap="square" lIns="91284" tIns="45642" rIns="91284" bIns="45642">
            <a:spAutoFit/>
          </a:bodyPr>
          <a:lstStyle/>
          <a:p>
            <a:r>
              <a:rPr lang="zh-CN" altLang="en-US" sz="4800" b="1" spc="300" dirty="0">
                <a:solidFill>
                  <a:srgbClr val="133F6B"/>
                </a:solidFill>
                <a:latin typeface="微软雅黑" panose="020B0503020204020204" pitchFamily="34" charset="-122"/>
                <a:ea typeface="微软雅黑" panose="020B0503020204020204" pitchFamily="34" charset="-122"/>
                <a:cs typeface="+mn-ea"/>
                <a:sym typeface="+mn-lt"/>
              </a:rPr>
              <a:t>谢谢</a:t>
            </a:r>
            <a:endParaRPr lang="zh-CN" altLang="en-US" sz="4800" b="1" spc="3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33" name="矩形 32"/>
          <p:cNvSpPr/>
          <p:nvPr/>
        </p:nvSpPr>
        <p:spPr>
          <a:xfrm>
            <a:off x="755576" y="2675854"/>
            <a:ext cx="7344816" cy="399952"/>
          </a:xfrm>
          <a:prstGeom prst="rect">
            <a:avLst/>
          </a:prstGeom>
        </p:spPr>
        <p:txBody>
          <a:bodyPr wrap="square" lIns="91284" tIns="45642" rIns="91284" bIns="45642">
            <a:spAutoFit/>
          </a:bodyPr>
          <a:lstStyle/>
          <a:p>
            <a:r>
              <a:rPr lang="en-US" altLang="zh-CN" sz="2000" dirty="0">
                <a:solidFill>
                  <a:srgbClr val="133F6B"/>
                </a:solidFill>
                <a:latin typeface="微软雅黑" panose="020B0503020204020204" pitchFamily="34" charset="-122"/>
                <a:ea typeface="微软雅黑" panose="020B0503020204020204" pitchFamily="34" charset="-122"/>
                <a:cs typeface="+mn-ea"/>
                <a:sym typeface="+mn-lt"/>
              </a:rPr>
              <a:t>THANK YOU FOR LISTENING</a:t>
            </a:r>
            <a:endParaRPr lang="zh-CN" altLang="en-US" sz="2000" dirty="0">
              <a:solidFill>
                <a:srgbClr val="133F6B"/>
              </a:solidFill>
              <a:latin typeface="微软雅黑" panose="020B0503020204020204" pitchFamily="34" charset="-122"/>
              <a:ea typeface="微软雅黑" panose="020B0503020204020204" pitchFamily="34" charset="-122"/>
              <a:cs typeface="+mn-ea"/>
              <a:sym typeface="+mn-lt"/>
            </a:endParaRPr>
          </a:p>
        </p:txBody>
      </p:sp>
      <p:grpSp>
        <p:nvGrpSpPr>
          <p:cNvPr id="40" name="组合 39"/>
          <p:cNvGrpSpPr/>
          <p:nvPr/>
        </p:nvGrpSpPr>
        <p:grpSpPr>
          <a:xfrm>
            <a:off x="844322" y="3484708"/>
            <a:ext cx="260310" cy="224405"/>
            <a:chOff x="2574154" y="3948094"/>
            <a:chExt cx="539308" cy="464921"/>
          </a:xfrm>
        </p:grpSpPr>
        <p:sp>
          <p:nvSpPr>
            <p:cNvPr id="41" name="六边形 40"/>
            <p:cNvSpPr/>
            <p:nvPr/>
          </p:nvSpPr>
          <p:spPr>
            <a:xfrm>
              <a:off x="2574154" y="3948094"/>
              <a:ext cx="539308" cy="464921"/>
            </a:xfrm>
            <a:prstGeom prst="hexagon">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cs typeface="+mn-ea"/>
                <a:sym typeface="+mn-lt"/>
              </a:endParaRPr>
            </a:p>
          </p:txBody>
        </p:sp>
        <p:grpSp>
          <p:nvGrpSpPr>
            <p:cNvPr id="42" name="Group 17"/>
            <p:cNvGrpSpPr>
              <a:grpSpLocks noChangeAspect="1"/>
            </p:cNvGrpSpPr>
            <p:nvPr/>
          </p:nvGrpSpPr>
          <p:grpSpPr bwMode="auto">
            <a:xfrm>
              <a:off x="2727716" y="4055936"/>
              <a:ext cx="232184" cy="249236"/>
              <a:chOff x="231" y="1205"/>
              <a:chExt cx="640" cy="687"/>
            </a:xfrm>
            <a:solidFill>
              <a:schemeClr val="bg1"/>
            </a:solidFill>
            <a:effectLst/>
          </p:grpSpPr>
          <p:sp>
            <p:nvSpPr>
              <p:cNvPr id="43"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44"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dirty="0">
                  <a:solidFill>
                    <a:prstClr val="black"/>
                  </a:solidFill>
                  <a:latin typeface="微软雅黑" panose="020B0503020204020204" pitchFamily="34" charset="-122"/>
                  <a:ea typeface="微软雅黑" panose="020B0503020204020204" pitchFamily="34" charset="-122"/>
                  <a:cs typeface="+mn-ea"/>
                  <a:sym typeface="+mn-lt"/>
                </a:endParaRPr>
              </a:p>
            </p:txBody>
          </p:sp>
        </p:grpSp>
      </p:grpSp>
      <p:grpSp>
        <p:nvGrpSpPr>
          <p:cNvPr id="45" name="组合 44"/>
          <p:cNvGrpSpPr/>
          <p:nvPr/>
        </p:nvGrpSpPr>
        <p:grpSpPr>
          <a:xfrm>
            <a:off x="2832824" y="3496223"/>
            <a:ext cx="260310" cy="224405"/>
            <a:chOff x="3484568" y="3959609"/>
            <a:chExt cx="539308" cy="464921"/>
          </a:xfrm>
        </p:grpSpPr>
        <p:sp>
          <p:nvSpPr>
            <p:cNvPr id="46" name="六边形 45"/>
            <p:cNvSpPr/>
            <p:nvPr/>
          </p:nvSpPr>
          <p:spPr>
            <a:xfrm>
              <a:off x="3484568" y="3959609"/>
              <a:ext cx="539308" cy="464921"/>
            </a:xfrm>
            <a:prstGeom prst="hexagon">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cs typeface="+mn-ea"/>
                <a:sym typeface="+mn-lt"/>
              </a:endParaRPr>
            </a:p>
          </p:txBody>
        </p:sp>
        <p:sp>
          <p:nvSpPr>
            <p:cNvPr id="47" name="Freeform 96"/>
            <p:cNvSpPr>
              <a:spLocks noChangeArrowheads="1"/>
            </p:cNvSpPr>
            <p:nvPr/>
          </p:nvSpPr>
          <p:spPr bwMode="auto">
            <a:xfrm>
              <a:off x="3621202" y="4063904"/>
              <a:ext cx="266040" cy="25633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bg1"/>
            </a:solidFill>
            <a:ln>
              <a:noFill/>
            </a:ln>
          </p:spPr>
          <p:txBody>
            <a:bodyPr wrap="none" lIns="34290" tIns="17145" rIns="34290" bIns="17145" anchor="ctr"/>
            <a:lstStyle/>
            <a:p>
              <a:endParaRPr lang="en-US" sz="1600" dirty="0">
                <a:latin typeface="微软雅黑" panose="020B0503020204020204" pitchFamily="34" charset="-122"/>
                <a:ea typeface="微软雅黑" panose="020B0503020204020204" pitchFamily="34" charset="-122"/>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14:presetBounceEnd="40000">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14:bounceEnd="40000">
                                          <p:cBhvr additive="base">
                                            <p:cTn id="15" dur="750" fill="hold"/>
                                            <p:tgtEl>
                                              <p:spTgt spid="24"/>
                                            </p:tgtEl>
                                            <p:attrNameLst>
                                              <p:attrName>ppt_x</p:attrName>
                                            </p:attrNameLst>
                                          </p:cBhvr>
                                          <p:tavLst>
                                            <p:tav tm="0">
                                              <p:val>
                                                <p:strVal val="#ppt_x"/>
                                              </p:val>
                                            </p:tav>
                                            <p:tav tm="100000">
                                              <p:val>
                                                <p:strVal val="#ppt_x"/>
                                              </p:val>
                                            </p:tav>
                                          </p:tavLst>
                                        </p:anim>
                                        <p:anim calcmode="lin" valueType="num" p14:bounceEnd="40000">
                                          <p:cBhvr additive="base">
                                            <p:cTn id="16" dur="75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40000">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14:bounceEnd="40000">
                                          <p:cBhvr additive="base">
                                            <p:cTn id="19" dur="750" fill="hold"/>
                                            <p:tgtEl>
                                              <p:spTgt spid="17"/>
                                            </p:tgtEl>
                                            <p:attrNameLst>
                                              <p:attrName>ppt_x</p:attrName>
                                            </p:attrNameLst>
                                          </p:cBhvr>
                                          <p:tavLst>
                                            <p:tav tm="0">
                                              <p:val>
                                                <p:strVal val="#ppt_x"/>
                                              </p:val>
                                            </p:tav>
                                            <p:tav tm="100000">
                                              <p:val>
                                                <p:strVal val="#ppt_x"/>
                                              </p:val>
                                            </p:tav>
                                          </p:tavLst>
                                        </p:anim>
                                        <p:anim calcmode="lin" valueType="num" p14:bounceEnd="40000">
                                          <p:cBhvr additive="base">
                                            <p:cTn id="20" dur="75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2" fill="hold" grpId="0" nodeType="withEffect" p14:presetBounceEnd="40000">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14:bounceEnd="40000">
                                          <p:cBhvr additive="base">
                                            <p:cTn id="23" dur="750" fill="hold"/>
                                            <p:tgtEl>
                                              <p:spTgt spid="20"/>
                                            </p:tgtEl>
                                            <p:attrNameLst>
                                              <p:attrName>ppt_x</p:attrName>
                                            </p:attrNameLst>
                                          </p:cBhvr>
                                          <p:tavLst>
                                            <p:tav tm="0">
                                              <p:val>
                                                <p:strVal val="1+#ppt_w/2"/>
                                              </p:val>
                                            </p:tav>
                                            <p:tav tm="100000">
                                              <p:val>
                                                <p:strVal val="#ppt_x"/>
                                              </p:val>
                                            </p:tav>
                                          </p:tavLst>
                                        </p:anim>
                                        <p:anim calcmode="lin" valueType="num" p14:bounceEnd="40000">
                                          <p:cBhvr additive="base">
                                            <p:cTn id="24" dur="750" fill="hold"/>
                                            <p:tgtEl>
                                              <p:spTgt spid="20"/>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14:presetBounceEnd="40000">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14:bounceEnd="40000">
                                          <p:cBhvr additive="base">
                                            <p:cTn id="27" dur="750" fill="hold"/>
                                            <p:tgtEl>
                                              <p:spTgt spid="21"/>
                                            </p:tgtEl>
                                            <p:attrNameLst>
                                              <p:attrName>ppt_x</p:attrName>
                                            </p:attrNameLst>
                                          </p:cBhvr>
                                          <p:tavLst>
                                            <p:tav tm="0">
                                              <p:val>
                                                <p:strVal val="1+#ppt_w/2"/>
                                              </p:val>
                                            </p:tav>
                                            <p:tav tm="100000">
                                              <p:val>
                                                <p:strVal val="#ppt_x"/>
                                              </p:val>
                                            </p:tav>
                                          </p:tavLst>
                                        </p:anim>
                                        <p:anim calcmode="lin" valueType="num" p14:bounceEnd="40000">
                                          <p:cBhvr additive="base">
                                            <p:cTn id="28" dur="75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14:presetBounceEnd="40000">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14:bounceEnd="40000">
                                          <p:cBhvr additive="base">
                                            <p:cTn id="31" dur="750" fill="hold"/>
                                            <p:tgtEl>
                                              <p:spTgt spid="22"/>
                                            </p:tgtEl>
                                            <p:attrNameLst>
                                              <p:attrName>ppt_x</p:attrName>
                                            </p:attrNameLst>
                                          </p:cBhvr>
                                          <p:tavLst>
                                            <p:tav tm="0">
                                              <p:val>
                                                <p:strVal val="1+#ppt_w/2"/>
                                              </p:val>
                                            </p:tav>
                                            <p:tav tm="100000">
                                              <p:val>
                                                <p:strVal val="#ppt_x"/>
                                              </p:val>
                                            </p:tav>
                                          </p:tavLst>
                                        </p:anim>
                                        <p:anim calcmode="lin" valueType="num" p14:bounceEnd="40000">
                                          <p:cBhvr additive="base">
                                            <p:cTn id="32" dur="750" fill="hold"/>
                                            <p:tgtEl>
                                              <p:spTgt spid="22"/>
                                            </p:tgtEl>
                                            <p:attrNameLst>
                                              <p:attrName>ppt_y</p:attrName>
                                            </p:attrNameLst>
                                          </p:cBhvr>
                                          <p:tavLst>
                                            <p:tav tm="0">
                                              <p:val>
                                                <p:strVal val="#ppt_y"/>
                                              </p:val>
                                            </p:tav>
                                            <p:tav tm="100000">
                                              <p:val>
                                                <p:strVal val="#ppt_y"/>
                                              </p:val>
                                            </p:tav>
                                          </p:tavLst>
                                        </p:anim>
                                      </p:childTnLst>
                                    </p:cTn>
                                  </p:par>
                                  <p:par>
                                    <p:cTn id="33" presetID="2" presetClass="entr" presetSubtype="3" fill="hold" grpId="0" nodeType="withEffect" p14:presetBounceEnd="40000">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14:bounceEnd="40000">
                                          <p:cBhvr additive="base">
                                            <p:cTn id="35" dur="750" fill="hold"/>
                                            <p:tgtEl>
                                              <p:spTgt spid="23"/>
                                            </p:tgtEl>
                                            <p:attrNameLst>
                                              <p:attrName>ppt_x</p:attrName>
                                            </p:attrNameLst>
                                          </p:cBhvr>
                                          <p:tavLst>
                                            <p:tav tm="0">
                                              <p:val>
                                                <p:strVal val="1+#ppt_w/2"/>
                                              </p:val>
                                            </p:tav>
                                            <p:tav tm="100000">
                                              <p:val>
                                                <p:strVal val="#ppt_x"/>
                                              </p:val>
                                            </p:tav>
                                          </p:tavLst>
                                        </p:anim>
                                        <p:anim calcmode="lin" valueType="num" p14:bounceEnd="40000">
                                          <p:cBhvr additive="base">
                                            <p:cTn id="36" dur="750" fill="hold"/>
                                            <p:tgtEl>
                                              <p:spTgt spid="23"/>
                                            </p:tgtEl>
                                            <p:attrNameLst>
                                              <p:attrName>ppt_y</p:attrName>
                                            </p:attrNameLst>
                                          </p:cBhvr>
                                          <p:tavLst>
                                            <p:tav tm="0">
                                              <p:val>
                                                <p:strVal val="0-#ppt_h/2"/>
                                              </p:val>
                                            </p:tav>
                                            <p:tav tm="100000">
                                              <p:val>
                                                <p:strVal val="#ppt_y"/>
                                              </p:val>
                                            </p:tav>
                                          </p:tavLst>
                                        </p:anim>
                                      </p:childTnLst>
                                    </p:cTn>
                                  </p:par>
                                  <p:par>
                                    <p:cTn id="37" presetID="2" presetClass="entr" presetSubtype="3" fill="hold" grpId="0" nodeType="withEffect" p14:presetBounceEnd="40000">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14:bounceEnd="40000">
                                          <p:cBhvr additive="base">
                                            <p:cTn id="39" dur="750" fill="hold"/>
                                            <p:tgtEl>
                                              <p:spTgt spid="8"/>
                                            </p:tgtEl>
                                            <p:attrNameLst>
                                              <p:attrName>ppt_x</p:attrName>
                                            </p:attrNameLst>
                                          </p:cBhvr>
                                          <p:tavLst>
                                            <p:tav tm="0">
                                              <p:val>
                                                <p:strVal val="1+#ppt_w/2"/>
                                              </p:val>
                                            </p:tav>
                                            <p:tav tm="100000">
                                              <p:val>
                                                <p:strVal val="#ppt_x"/>
                                              </p:val>
                                            </p:tav>
                                          </p:tavLst>
                                        </p:anim>
                                        <p:anim calcmode="lin" valueType="num" p14:bounceEnd="40000">
                                          <p:cBhvr additive="base">
                                            <p:cTn id="40" dur="750" fill="hold"/>
                                            <p:tgtEl>
                                              <p:spTgt spid="8"/>
                                            </p:tgtEl>
                                            <p:attrNameLst>
                                              <p:attrName>ppt_y</p:attrName>
                                            </p:attrNameLst>
                                          </p:cBhvr>
                                          <p:tavLst>
                                            <p:tav tm="0">
                                              <p:val>
                                                <p:strVal val="0-#ppt_h/2"/>
                                              </p:val>
                                            </p:tav>
                                            <p:tav tm="100000">
                                              <p:val>
                                                <p:strVal val="#ppt_y"/>
                                              </p:val>
                                            </p:tav>
                                          </p:tavLst>
                                        </p:anim>
                                      </p:childTnLst>
                                    </p:cTn>
                                  </p:par>
                                  <p:par>
                                    <p:cTn id="41" presetID="2" presetClass="entr" presetSubtype="3" fill="hold" grpId="0" nodeType="withEffect" p14:presetBounceEnd="40000">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14:bounceEnd="40000">
                                          <p:cBhvr additive="base">
                                            <p:cTn id="43" dur="750" fill="hold"/>
                                            <p:tgtEl>
                                              <p:spTgt spid="9"/>
                                            </p:tgtEl>
                                            <p:attrNameLst>
                                              <p:attrName>ppt_x</p:attrName>
                                            </p:attrNameLst>
                                          </p:cBhvr>
                                          <p:tavLst>
                                            <p:tav tm="0">
                                              <p:val>
                                                <p:strVal val="1+#ppt_w/2"/>
                                              </p:val>
                                            </p:tav>
                                            <p:tav tm="100000">
                                              <p:val>
                                                <p:strVal val="#ppt_x"/>
                                              </p:val>
                                            </p:tav>
                                          </p:tavLst>
                                        </p:anim>
                                        <p:anim calcmode="lin" valueType="num" p14:bounceEnd="40000">
                                          <p:cBhvr additive="base">
                                            <p:cTn id="44" dur="750" fill="hold"/>
                                            <p:tgtEl>
                                              <p:spTgt spid="9"/>
                                            </p:tgtEl>
                                            <p:attrNameLst>
                                              <p:attrName>ppt_y</p:attrName>
                                            </p:attrNameLst>
                                          </p:cBhvr>
                                          <p:tavLst>
                                            <p:tav tm="0">
                                              <p:val>
                                                <p:strVal val="0-#ppt_h/2"/>
                                              </p:val>
                                            </p:tav>
                                            <p:tav tm="100000">
                                              <p:val>
                                                <p:strVal val="#ppt_y"/>
                                              </p:val>
                                            </p:tav>
                                          </p:tavLst>
                                        </p:anim>
                                      </p:childTnLst>
                                    </p:cTn>
                                  </p:par>
                                  <p:par>
                                    <p:cTn id="45" presetID="2" presetClass="entr" presetSubtype="3" fill="hold" grpId="0" nodeType="withEffect" p14:presetBounceEnd="40000">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14:bounceEnd="40000">
                                          <p:cBhvr additive="base">
                                            <p:cTn id="47" dur="750" fill="hold"/>
                                            <p:tgtEl>
                                              <p:spTgt spid="10"/>
                                            </p:tgtEl>
                                            <p:attrNameLst>
                                              <p:attrName>ppt_x</p:attrName>
                                            </p:attrNameLst>
                                          </p:cBhvr>
                                          <p:tavLst>
                                            <p:tav tm="0">
                                              <p:val>
                                                <p:strVal val="1+#ppt_w/2"/>
                                              </p:val>
                                            </p:tav>
                                            <p:tav tm="100000">
                                              <p:val>
                                                <p:strVal val="#ppt_x"/>
                                              </p:val>
                                            </p:tav>
                                          </p:tavLst>
                                        </p:anim>
                                        <p:anim calcmode="lin" valueType="num" p14:bounceEnd="40000">
                                          <p:cBhvr additive="base">
                                            <p:cTn id="48" dur="750" fill="hold"/>
                                            <p:tgtEl>
                                              <p:spTgt spid="10"/>
                                            </p:tgtEl>
                                            <p:attrNameLst>
                                              <p:attrName>ppt_y</p:attrName>
                                            </p:attrNameLst>
                                          </p:cBhvr>
                                          <p:tavLst>
                                            <p:tav tm="0">
                                              <p:val>
                                                <p:strVal val="0-#ppt_h/2"/>
                                              </p:val>
                                            </p:tav>
                                            <p:tav tm="100000">
                                              <p:val>
                                                <p:strVal val="#ppt_y"/>
                                              </p:val>
                                            </p:tav>
                                          </p:tavLst>
                                        </p:anim>
                                      </p:childTnLst>
                                    </p:cTn>
                                  </p:par>
                                  <p:par>
                                    <p:cTn id="49" presetID="2" presetClass="entr" presetSubtype="2" fill="hold" grpId="0" nodeType="withEffect" p14:presetBounceEnd="40000">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14:bounceEnd="40000">
                                          <p:cBhvr additive="base">
                                            <p:cTn id="51" dur="750" fill="hold"/>
                                            <p:tgtEl>
                                              <p:spTgt spid="11"/>
                                            </p:tgtEl>
                                            <p:attrNameLst>
                                              <p:attrName>ppt_x</p:attrName>
                                            </p:attrNameLst>
                                          </p:cBhvr>
                                          <p:tavLst>
                                            <p:tav tm="0">
                                              <p:val>
                                                <p:strVal val="1+#ppt_w/2"/>
                                              </p:val>
                                            </p:tav>
                                            <p:tav tm="100000">
                                              <p:val>
                                                <p:strVal val="#ppt_x"/>
                                              </p:val>
                                            </p:tav>
                                          </p:tavLst>
                                        </p:anim>
                                        <p:anim calcmode="lin" valueType="num" p14:bounceEnd="40000">
                                          <p:cBhvr additive="base">
                                            <p:cTn id="52" dur="750" fill="hold"/>
                                            <p:tgtEl>
                                              <p:spTgt spid="11"/>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14:presetBounceEnd="40000">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14:bounceEnd="40000">
                                          <p:cBhvr additive="base">
                                            <p:cTn id="55" dur="750" fill="hold"/>
                                            <p:tgtEl>
                                              <p:spTgt spid="12"/>
                                            </p:tgtEl>
                                            <p:attrNameLst>
                                              <p:attrName>ppt_x</p:attrName>
                                            </p:attrNameLst>
                                          </p:cBhvr>
                                          <p:tavLst>
                                            <p:tav tm="0">
                                              <p:val>
                                                <p:strVal val="1+#ppt_w/2"/>
                                              </p:val>
                                            </p:tav>
                                            <p:tav tm="100000">
                                              <p:val>
                                                <p:strVal val="#ppt_x"/>
                                              </p:val>
                                            </p:tav>
                                          </p:tavLst>
                                        </p:anim>
                                        <p:anim calcmode="lin" valueType="num" p14:bounceEnd="40000">
                                          <p:cBhvr additive="base">
                                            <p:cTn id="56" dur="750" fill="hold"/>
                                            <p:tgtEl>
                                              <p:spTgt spid="12"/>
                                            </p:tgtEl>
                                            <p:attrNameLst>
                                              <p:attrName>ppt_y</p:attrName>
                                            </p:attrNameLst>
                                          </p:cBhvr>
                                          <p:tavLst>
                                            <p:tav tm="0">
                                              <p:val>
                                                <p:strVal val="#ppt_y"/>
                                              </p:val>
                                            </p:tav>
                                            <p:tav tm="100000">
                                              <p:val>
                                                <p:strVal val="#ppt_y"/>
                                              </p:val>
                                            </p:tav>
                                          </p:tavLst>
                                        </p:anim>
                                      </p:childTnLst>
                                    </p:cTn>
                                  </p:par>
                                  <p:par>
                                    <p:cTn id="57" presetID="2" presetClass="entr" presetSubtype="4" fill="hold" grpId="0" nodeType="withEffect" p14:presetBounceEnd="40000">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14:bounceEnd="40000">
                                          <p:cBhvr additive="base">
                                            <p:cTn id="59" dur="75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60" dur="750" fill="hold"/>
                                            <p:tgtEl>
                                              <p:spTgt spid="13"/>
                                            </p:tgtEl>
                                            <p:attrNameLst>
                                              <p:attrName>ppt_y</p:attrName>
                                            </p:attrNameLst>
                                          </p:cBhvr>
                                          <p:tavLst>
                                            <p:tav tm="0">
                                              <p:val>
                                                <p:strVal val="1+#ppt_h/2"/>
                                              </p:val>
                                            </p:tav>
                                            <p:tav tm="100000">
                                              <p:val>
                                                <p:strVal val="#ppt_y"/>
                                              </p:val>
                                            </p:tav>
                                          </p:tavLst>
                                        </p:anim>
                                      </p:childTnLst>
                                    </p:cTn>
                                  </p:par>
                                  <p:par>
                                    <p:cTn id="61" presetID="2" presetClass="entr" presetSubtype="6" fill="hold" grpId="0" nodeType="withEffect" p14:presetBounceEnd="40000">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14:bounceEnd="40000">
                                          <p:cBhvr additive="base">
                                            <p:cTn id="63" dur="750" fill="hold"/>
                                            <p:tgtEl>
                                              <p:spTgt spid="15"/>
                                            </p:tgtEl>
                                            <p:attrNameLst>
                                              <p:attrName>ppt_x</p:attrName>
                                            </p:attrNameLst>
                                          </p:cBhvr>
                                          <p:tavLst>
                                            <p:tav tm="0">
                                              <p:val>
                                                <p:strVal val="1+#ppt_w/2"/>
                                              </p:val>
                                            </p:tav>
                                            <p:tav tm="100000">
                                              <p:val>
                                                <p:strVal val="#ppt_x"/>
                                              </p:val>
                                            </p:tav>
                                          </p:tavLst>
                                        </p:anim>
                                        <p:anim calcmode="lin" valueType="num" p14:bounceEnd="40000">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6" fill="hold" grpId="0" nodeType="withEffect" p14:presetBounceEnd="40000">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14:bounceEnd="40000">
                                          <p:cBhvr additive="base">
                                            <p:cTn id="67" dur="750" fill="hold"/>
                                            <p:tgtEl>
                                              <p:spTgt spid="16"/>
                                            </p:tgtEl>
                                            <p:attrNameLst>
                                              <p:attrName>ppt_x</p:attrName>
                                            </p:attrNameLst>
                                          </p:cBhvr>
                                          <p:tavLst>
                                            <p:tav tm="0">
                                              <p:val>
                                                <p:strVal val="1+#ppt_w/2"/>
                                              </p:val>
                                            </p:tav>
                                            <p:tav tm="100000">
                                              <p:val>
                                                <p:strVal val="#ppt_x"/>
                                              </p:val>
                                            </p:tav>
                                          </p:tavLst>
                                        </p:anim>
                                        <p:anim calcmode="lin" valueType="num" p14:bounceEnd="40000">
                                          <p:cBhvr additive="base">
                                            <p:cTn id="68" dur="750" fill="hold"/>
                                            <p:tgtEl>
                                              <p:spTgt spid="16"/>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14:presetBounceEnd="40000">
                                      <p:stCondLst>
                                        <p:cond delay="0"/>
                                      </p:stCondLst>
                                      <p:childTnLst>
                                        <p:set>
                                          <p:cBhvr>
                                            <p:cTn id="70" dur="1" fill="hold">
                                              <p:stCondLst>
                                                <p:cond delay="0"/>
                                              </p:stCondLst>
                                            </p:cTn>
                                            <p:tgtEl>
                                              <p:spTgt spid="25"/>
                                            </p:tgtEl>
                                            <p:attrNameLst>
                                              <p:attrName>style.visibility</p:attrName>
                                            </p:attrNameLst>
                                          </p:cBhvr>
                                          <p:to>
                                            <p:strVal val="visible"/>
                                          </p:to>
                                        </p:set>
                                        <p:anim calcmode="lin" valueType="num" p14:bounceEnd="40000">
                                          <p:cBhvr additive="base">
                                            <p:cTn id="71" dur="750" fill="hold"/>
                                            <p:tgtEl>
                                              <p:spTgt spid="25"/>
                                            </p:tgtEl>
                                            <p:attrNameLst>
                                              <p:attrName>ppt_x</p:attrName>
                                            </p:attrNameLst>
                                          </p:cBhvr>
                                          <p:tavLst>
                                            <p:tav tm="0">
                                              <p:val>
                                                <p:strVal val="#ppt_x"/>
                                              </p:val>
                                            </p:tav>
                                            <p:tav tm="100000">
                                              <p:val>
                                                <p:strVal val="#ppt_x"/>
                                              </p:val>
                                            </p:tav>
                                          </p:tavLst>
                                        </p:anim>
                                        <p:anim calcmode="lin" valueType="num" p14:bounceEnd="40000">
                                          <p:cBhvr additive="base">
                                            <p:cTn id="72" dur="750" fill="hold"/>
                                            <p:tgtEl>
                                              <p:spTgt spid="25"/>
                                            </p:tgtEl>
                                            <p:attrNameLst>
                                              <p:attrName>ppt_y</p:attrName>
                                            </p:attrNameLst>
                                          </p:cBhvr>
                                          <p:tavLst>
                                            <p:tav tm="0">
                                              <p:val>
                                                <p:strVal val="1+#ppt_h/2"/>
                                              </p:val>
                                            </p:tav>
                                            <p:tav tm="100000">
                                              <p:val>
                                                <p:strVal val="#ppt_y"/>
                                              </p:val>
                                            </p:tav>
                                          </p:tavLst>
                                        </p:anim>
                                      </p:childTnLst>
                                    </p:cTn>
                                  </p:par>
                                  <p:par>
                                    <p:cTn id="73" presetID="2" presetClass="entr" presetSubtype="6" fill="hold" grpId="0" nodeType="withEffect" p14:presetBounceEnd="40000">
                                      <p:stCondLst>
                                        <p:cond delay="0"/>
                                      </p:stCondLst>
                                      <p:childTnLst>
                                        <p:set>
                                          <p:cBhvr>
                                            <p:cTn id="74" dur="1" fill="hold">
                                              <p:stCondLst>
                                                <p:cond delay="0"/>
                                              </p:stCondLst>
                                            </p:cTn>
                                            <p:tgtEl>
                                              <p:spTgt spid="26"/>
                                            </p:tgtEl>
                                            <p:attrNameLst>
                                              <p:attrName>style.visibility</p:attrName>
                                            </p:attrNameLst>
                                          </p:cBhvr>
                                          <p:to>
                                            <p:strVal val="visible"/>
                                          </p:to>
                                        </p:set>
                                        <p:anim calcmode="lin" valueType="num" p14:bounceEnd="40000">
                                          <p:cBhvr additive="base">
                                            <p:cTn id="75" dur="750" fill="hold"/>
                                            <p:tgtEl>
                                              <p:spTgt spid="26"/>
                                            </p:tgtEl>
                                            <p:attrNameLst>
                                              <p:attrName>ppt_x</p:attrName>
                                            </p:attrNameLst>
                                          </p:cBhvr>
                                          <p:tavLst>
                                            <p:tav tm="0">
                                              <p:val>
                                                <p:strVal val="1+#ppt_w/2"/>
                                              </p:val>
                                            </p:tav>
                                            <p:tav tm="100000">
                                              <p:val>
                                                <p:strVal val="#ppt_x"/>
                                              </p:val>
                                            </p:tav>
                                          </p:tavLst>
                                        </p:anim>
                                        <p:anim calcmode="lin" valueType="num" p14:bounceEnd="40000">
                                          <p:cBhvr additive="base">
                                            <p:cTn id="76" dur="750" fill="hold"/>
                                            <p:tgtEl>
                                              <p:spTgt spid="26"/>
                                            </p:tgtEl>
                                            <p:attrNameLst>
                                              <p:attrName>ppt_y</p:attrName>
                                            </p:attrNameLst>
                                          </p:cBhvr>
                                          <p:tavLst>
                                            <p:tav tm="0">
                                              <p:val>
                                                <p:strVal val="1+#ppt_h/2"/>
                                              </p:val>
                                            </p:tav>
                                            <p:tav tm="100000">
                                              <p:val>
                                                <p:strVal val="#ppt_y"/>
                                              </p:val>
                                            </p:tav>
                                          </p:tavLst>
                                        </p:anim>
                                      </p:childTnLst>
                                    </p:cTn>
                                  </p:par>
                                  <p:par>
                                    <p:cTn id="77" presetID="2" presetClass="entr" presetSubtype="3" fill="hold" grpId="0" nodeType="withEffect" p14:presetBounceEnd="40000">
                                      <p:stCondLst>
                                        <p:cond delay="0"/>
                                      </p:stCondLst>
                                      <p:childTnLst>
                                        <p:set>
                                          <p:cBhvr>
                                            <p:cTn id="78" dur="1" fill="hold">
                                              <p:stCondLst>
                                                <p:cond delay="0"/>
                                              </p:stCondLst>
                                            </p:cTn>
                                            <p:tgtEl>
                                              <p:spTgt spid="27"/>
                                            </p:tgtEl>
                                            <p:attrNameLst>
                                              <p:attrName>style.visibility</p:attrName>
                                            </p:attrNameLst>
                                          </p:cBhvr>
                                          <p:to>
                                            <p:strVal val="visible"/>
                                          </p:to>
                                        </p:set>
                                        <p:anim calcmode="lin" valueType="num" p14:bounceEnd="40000">
                                          <p:cBhvr additive="base">
                                            <p:cTn id="79" dur="750" fill="hold"/>
                                            <p:tgtEl>
                                              <p:spTgt spid="27"/>
                                            </p:tgtEl>
                                            <p:attrNameLst>
                                              <p:attrName>ppt_x</p:attrName>
                                            </p:attrNameLst>
                                          </p:cBhvr>
                                          <p:tavLst>
                                            <p:tav tm="0">
                                              <p:val>
                                                <p:strVal val="1+#ppt_w/2"/>
                                              </p:val>
                                            </p:tav>
                                            <p:tav tm="100000">
                                              <p:val>
                                                <p:strVal val="#ppt_x"/>
                                              </p:val>
                                            </p:tav>
                                          </p:tavLst>
                                        </p:anim>
                                        <p:anim calcmode="lin" valueType="num" p14:bounceEnd="40000">
                                          <p:cBhvr additive="base">
                                            <p:cTn id="80" dur="750" fill="hold"/>
                                            <p:tgtEl>
                                              <p:spTgt spid="27"/>
                                            </p:tgtEl>
                                            <p:attrNameLst>
                                              <p:attrName>ppt_y</p:attrName>
                                            </p:attrNameLst>
                                          </p:cBhvr>
                                          <p:tavLst>
                                            <p:tav tm="0">
                                              <p:val>
                                                <p:strVal val="0-#ppt_h/2"/>
                                              </p:val>
                                            </p:tav>
                                            <p:tav tm="100000">
                                              <p:val>
                                                <p:strVal val="#ppt_y"/>
                                              </p:val>
                                            </p:tav>
                                          </p:tavLst>
                                        </p:anim>
                                      </p:childTnLst>
                                    </p:cTn>
                                  </p:par>
                                  <p:par>
                                    <p:cTn id="81" presetID="2" presetClass="entr" presetSubtype="4" fill="hold" grpId="0" nodeType="withEffect" p14:presetBounceEnd="40000">
                                      <p:stCondLst>
                                        <p:cond delay="0"/>
                                      </p:stCondLst>
                                      <p:childTnLst>
                                        <p:set>
                                          <p:cBhvr>
                                            <p:cTn id="82" dur="1" fill="hold">
                                              <p:stCondLst>
                                                <p:cond delay="0"/>
                                              </p:stCondLst>
                                            </p:cTn>
                                            <p:tgtEl>
                                              <p:spTgt spid="28"/>
                                            </p:tgtEl>
                                            <p:attrNameLst>
                                              <p:attrName>style.visibility</p:attrName>
                                            </p:attrNameLst>
                                          </p:cBhvr>
                                          <p:to>
                                            <p:strVal val="visible"/>
                                          </p:to>
                                        </p:set>
                                        <p:anim calcmode="lin" valueType="num" p14:bounceEnd="40000">
                                          <p:cBhvr additive="base">
                                            <p:cTn id="83" dur="750" fill="hold"/>
                                            <p:tgtEl>
                                              <p:spTgt spid="28"/>
                                            </p:tgtEl>
                                            <p:attrNameLst>
                                              <p:attrName>ppt_x</p:attrName>
                                            </p:attrNameLst>
                                          </p:cBhvr>
                                          <p:tavLst>
                                            <p:tav tm="0">
                                              <p:val>
                                                <p:strVal val="#ppt_x"/>
                                              </p:val>
                                            </p:tav>
                                            <p:tav tm="100000">
                                              <p:val>
                                                <p:strVal val="#ppt_x"/>
                                              </p:val>
                                            </p:tav>
                                          </p:tavLst>
                                        </p:anim>
                                        <p:anim calcmode="lin" valueType="num" p14:bounceEnd="40000">
                                          <p:cBhvr additive="base">
                                            <p:cTn id="84" dur="750" fill="hold"/>
                                            <p:tgtEl>
                                              <p:spTgt spid="28"/>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14:presetBounceEnd="40000">
                                      <p:stCondLst>
                                        <p:cond delay="0"/>
                                      </p:stCondLst>
                                      <p:childTnLst>
                                        <p:set>
                                          <p:cBhvr>
                                            <p:cTn id="86" dur="1" fill="hold">
                                              <p:stCondLst>
                                                <p:cond delay="0"/>
                                              </p:stCondLst>
                                            </p:cTn>
                                            <p:tgtEl>
                                              <p:spTgt spid="14"/>
                                            </p:tgtEl>
                                            <p:attrNameLst>
                                              <p:attrName>style.visibility</p:attrName>
                                            </p:attrNameLst>
                                          </p:cBhvr>
                                          <p:to>
                                            <p:strVal val="visible"/>
                                          </p:to>
                                        </p:set>
                                        <p:anim calcmode="lin" valueType="num" p14:bounceEnd="40000">
                                          <p:cBhvr additive="base">
                                            <p:cTn id="87" dur="750" fill="hold"/>
                                            <p:tgtEl>
                                              <p:spTgt spid="14"/>
                                            </p:tgtEl>
                                            <p:attrNameLst>
                                              <p:attrName>ppt_x</p:attrName>
                                            </p:attrNameLst>
                                          </p:cBhvr>
                                          <p:tavLst>
                                            <p:tav tm="0">
                                              <p:val>
                                                <p:strVal val="#ppt_x"/>
                                              </p:val>
                                            </p:tav>
                                            <p:tav tm="100000">
                                              <p:val>
                                                <p:strVal val="#ppt_x"/>
                                              </p:val>
                                            </p:tav>
                                          </p:tavLst>
                                        </p:anim>
                                        <p:anim calcmode="lin" valueType="num" p14:bounceEnd="40000">
                                          <p:cBhvr additive="base">
                                            <p:cTn id="88" dur="750" fill="hold"/>
                                            <p:tgtEl>
                                              <p:spTgt spid="14"/>
                                            </p:tgtEl>
                                            <p:attrNameLst>
                                              <p:attrName>ppt_y</p:attrName>
                                            </p:attrNameLst>
                                          </p:cBhvr>
                                          <p:tavLst>
                                            <p:tav tm="0">
                                              <p:val>
                                                <p:strVal val="1+#ppt_h/2"/>
                                              </p:val>
                                            </p:tav>
                                            <p:tav tm="100000">
                                              <p:val>
                                                <p:strVal val="#ppt_y"/>
                                              </p:val>
                                            </p:tav>
                                          </p:tavLst>
                                        </p:anim>
                                      </p:childTnLst>
                                    </p:cTn>
                                  </p:par>
                                </p:childTnLst>
                              </p:cTn>
                            </p:par>
                            <p:par>
                              <p:cTn id="89" fill="hold">
                                <p:stCondLst>
                                  <p:cond delay="500"/>
                                </p:stCondLst>
                                <p:childTnLst>
                                  <p:par>
                                    <p:cTn id="90" presetID="41" presetClass="entr" presetSubtype="0" fill="hold" grpId="0" nodeType="afterEffect">
                                      <p:stCondLst>
                                        <p:cond delay="0"/>
                                      </p:stCondLst>
                                      <p:iterate type="lt">
                                        <p:tmPct val="10000"/>
                                      </p:iterate>
                                      <p:childTnLst>
                                        <p:set>
                                          <p:cBhvr>
                                            <p:cTn id="91" dur="1" fill="hold">
                                              <p:stCondLst>
                                                <p:cond delay="0"/>
                                              </p:stCondLst>
                                            </p:cTn>
                                            <p:tgtEl>
                                              <p:spTgt spid="31"/>
                                            </p:tgtEl>
                                            <p:attrNameLst>
                                              <p:attrName>style.visibility</p:attrName>
                                            </p:attrNameLst>
                                          </p:cBhvr>
                                          <p:to>
                                            <p:strVal val="visible"/>
                                          </p:to>
                                        </p:set>
                                        <p:anim calcmode="lin" valueType="num">
                                          <p:cBhvr>
                                            <p:cTn id="92"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93" dur="500" fill="hold"/>
                                            <p:tgtEl>
                                              <p:spTgt spid="31"/>
                                            </p:tgtEl>
                                            <p:attrNameLst>
                                              <p:attrName>ppt_y</p:attrName>
                                            </p:attrNameLst>
                                          </p:cBhvr>
                                          <p:tavLst>
                                            <p:tav tm="0">
                                              <p:val>
                                                <p:strVal val="#ppt_y"/>
                                              </p:val>
                                            </p:tav>
                                            <p:tav tm="100000">
                                              <p:val>
                                                <p:strVal val="#ppt_y"/>
                                              </p:val>
                                            </p:tav>
                                          </p:tavLst>
                                        </p:anim>
                                        <p:anim calcmode="lin" valueType="num">
                                          <p:cBhvr>
                                            <p:cTn id="94"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95"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96" dur="500" tmFilter="0,0; .5, 1; 1, 1"/>
                                            <p:tgtEl>
                                              <p:spTgt spid="31"/>
                                            </p:tgtEl>
                                          </p:cBhvr>
                                        </p:animEffect>
                                      </p:childTnLst>
                                    </p:cTn>
                                  </p:par>
                                </p:childTnLst>
                              </p:cTn>
                            </p:par>
                            <p:par>
                              <p:cTn id="97" fill="hold">
                                <p:stCondLst>
                                  <p:cond delay="550"/>
                                </p:stCondLst>
                                <p:childTnLst>
                                  <p:par>
                                    <p:cTn id="98" presetID="41" presetClass="entr" presetSubtype="0" fill="hold" grpId="0" nodeType="afterEffect">
                                      <p:stCondLst>
                                        <p:cond delay="0"/>
                                      </p:stCondLst>
                                      <p:iterate type="lt">
                                        <p:tmPct val="10000"/>
                                      </p:iterate>
                                      <p:childTnLst>
                                        <p:set>
                                          <p:cBhvr>
                                            <p:cTn id="99" dur="1" fill="hold">
                                              <p:stCondLst>
                                                <p:cond delay="0"/>
                                              </p:stCondLst>
                                            </p:cTn>
                                            <p:tgtEl>
                                              <p:spTgt spid="33"/>
                                            </p:tgtEl>
                                            <p:attrNameLst>
                                              <p:attrName>style.visibility</p:attrName>
                                            </p:attrNameLst>
                                          </p:cBhvr>
                                          <p:to>
                                            <p:strVal val="visible"/>
                                          </p:to>
                                        </p:set>
                                        <p:anim calcmode="lin" valueType="num">
                                          <p:cBhvr>
                                            <p:cTn id="100"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101" dur="500" fill="hold"/>
                                            <p:tgtEl>
                                              <p:spTgt spid="33"/>
                                            </p:tgtEl>
                                            <p:attrNameLst>
                                              <p:attrName>ppt_y</p:attrName>
                                            </p:attrNameLst>
                                          </p:cBhvr>
                                          <p:tavLst>
                                            <p:tav tm="0">
                                              <p:val>
                                                <p:strVal val="#ppt_y"/>
                                              </p:val>
                                            </p:tav>
                                            <p:tav tm="100000">
                                              <p:val>
                                                <p:strVal val="#ppt_y"/>
                                              </p:val>
                                            </p:tav>
                                          </p:tavLst>
                                        </p:anim>
                                        <p:anim calcmode="lin" valueType="num">
                                          <p:cBhvr>
                                            <p:cTn id="102"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03"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04" dur="500" tmFilter="0,0; .5, 1; 1, 1"/>
                                            <p:tgtEl>
                                              <p:spTgt spid="33"/>
                                            </p:tgtEl>
                                          </p:cBhvr>
                                        </p:animEffect>
                                      </p:childTnLst>
                                    </p:cTn>
                                  </p:par>
                                </p:childTnLst>
                              </p:cTn>
                            </p:par>
                            <p:par>
                              <p:cTn id="105" fill="hold">
                                <p:stCondLst>
                                  <p:cond delay="2150"/>
                                </p:stCondLst>
                                <p:childTnLst>
                                  <p:par>
                                    <p:cTn id="106" presetID="53" presetClass="entr" presetSubtype="16" fill="hold" nodeType="afterEffect">
                                      <p:stCondLst>
                                        <p:cond delay="0"/>
                                      </p:stCondLst>
                                      <p:childTnLst>
                                        <p:set>
                                          <p:cBhvr>
                                            <p:cTn id="107" dur="1" fill="hold">
                                              <p:stCondLst>
                                                <p:cond delay="0"/>
                                              </p:stCondLst>
                                            </p:cTn>
                                            <p:tgtEl>
                                              <p:spTgt spid="40"/>
                                            </p:tgtEl>
                                            <p:attrNameLst>
                                              <p:attrName>style.visibility</p:attrName>
                                            </p:attrNameLst>
                                          </p:cBhvr>
                                          <p:to>
                                            <p:strVal val="visible"/>
                                          </p:to>
                                        </p:set>
                                        <p:anim calcmode="lin" valueType="num">
                                          <p:cBhvr>
                                            <p:cTn id="108" dur="500" fill="hold"/>
                                            <p:tgtEl>
                                              <p:spTgt spid="40"/>
                                            </p:tgtEl>
                                            <p:attrNameLst>
                                              <p:attrName>ppt_w</p:attrName>
                                            </p:attrNameLst>
                                          </p:cBhvr>
                                          <p:tavLst>
                                            <p:tav tm="0">
                                              <p:val>
                                                <p:fltVal val="0"/>
                                              </p:val>
                                            </p:tav>
                                            <p:tav tm="100000">
                                              <p:val>
                                                <p:strVal val="#ppt_w"/>
                                              </p:val>
                                            </p:tav>
                                          </p:tavLst>
                                        </p:anim>
                                        <p:anim calcmode="lin" valueType="num">
                                          <p:cBhvr>
                                            <p:cTn id="109" dur="500" fill="hold"/>
                                            <p:tgtEl>
                                              <p:spTgt spid="40"/>
                                            </p:tgtEl>
                                            <p:attrNameLst>
                                              <p:attrName>ppt_h</p:attrName>
                                            </p:attrNameLst>
                                          </p:cBhvr>
                                          <p:tavLst>
                                            <p:tav tm="0">
                                              <p:val>
                                                <p:fltVal val="0"/>
                                              </p:val>
                                            </p:tav>
                                            <p:tav tm="100000">
                                              <p:val>
                                                <p:strVal val="#ppt_h"/>
                                              </p:val>
                                            </p:tav>
                                          </p:tavLst>
                                        </p:anim>
                                        <p:animEffect transition="in" filter="fade">
                                          <p:cBhvr>
                                            <p:cTn id="110" dur="500"/>
                                            <p:tgtEl>
                                              <p:spTgt spid="40"/>
                                            </p:tgtEl>
                                          </p:cBhvr>
                                        </p:animEffect>
                                      </p:childTnLst>
                                    </p:cTn>
                                  </p:par>
                                  <p:par>
                                    <p:cTn id="111" presetID="53" presetClass="entr" presetSubtype="16" fill="hold" nodeType="withEffect">
                                      <p:stCondLst>
                                        <p:cond delay="0"/>
                                      </p:stCondLst>
                                      <p:childTnLst>
                                        <p:set>
                                          <p:cBhvr>
                                            <p:cTn id="112" dur="1" fill="hold">
                                              <p:stCondLst>
                                                <p:cond delay="0"/>
                                              </p:stCondLst>
                                            </p:cTn>
                                            <p:tgtEl>
                                              <p:spTgt spid="45"/>
                                            </p:tgtEl>
                                            <p:attrNameLst>
                                              <p:attrName>style.visibility</p:attrName>
                                            </p:attrNameLst>
                                          </p:cBhvr>
                                          <p:to>
                                            <p:strVal val="visible"/>
                                          </p:to>
                                        </p:set>
                                        <p:anim calcmode="lin" valueType="num">
                                          <p:cBhvr>
                                            <p:cTn id="113" dur="500" fill="hold"/>
                                            <p:tgtEl>
                                              <p:spTgt spid="45"/>
                                            </p:tgtEl>
                                            <p:attrNameLst>
                                              <p:attrName>ppt_w</p:attrName>
                                            </p:attrNameLst>
                                          </p:cBhvr>
                                          <p:tavLst>
                                            <p:tav tm="0">
                                              <p:val>
                                                <p:fltVal val="0"/>
                                              </p:val>
                                            </p:tav>
                                            <p:tav tm="100000">
                                              <p:val>
                                                <p:strVal val="#ppt_w"/>
                                              </p:val>
                                            </p:tav>
                                          </p:tavLst>
                                        </p:anim>
                                        <p:anim calcmode="lin" valueType="num">
                                          <p:cBhvr>
                                            <p:cTn id="114" dur="500" fill="hold"/>
                                            <p:tgtEl>
                                              <p:spTgt spid="45"/>
                                            </p:tgtEl>
                                            <p:attrNameLst>
                                              <p:attrName>ppt_h</p:attrName>
                                            </p:attrNameLst>
                                          </p:cBhvr>
                                          <p:tavLst>
                                            <p:tav tm="0">
                                              <p:val>
                                                <p:fltVal val="0"/>
                                              </p:val>
                                            </p:tav>
                                            <p:tav tm="100000">
                                              <p:val>
                                                <p:strVal val="#ppt_h"/>
                                              </p:val>
                                            </p:tav>
                                          </p:tavLst>
                                        </p:anim>
                                        <p:animEffect transition="in" filter="fade">
                                          <p:cBhvr>
                                            <p:cTn id="115" dur="500"/>
                                            <p:tgtEl>
                                              <p:spTgt spid="45"/>
                                            </p:tgtEl>
                                          </p:cBhvr>
                                        </p:animEffect>
                                      </p:childTnLst>
                                    </p:cTn>
                                  </p:par>
                                  <p:par>
                                    <p:cTn id="116" presetID="22" presetClass="entr" presetSubtype="2" fill="hold" grpId="0" nodeType="withEffect">
                                      <p:stCondLst>
                                        <p:cond delay="0"/>
                                      </p:stCondLst>
                                      <p:childTnLst>
                                        <p:set>
                                          <p:cBhvr>
                                            <p:cTn id="117" dur="1" fill="hold">
                                              <p:stCondLst>
                                                <p:cond delay="0"/>
                                              </p:stCondLst>
                                            </p:cTn>
                                            <p:tgtEl>
                                              <p:spTgt spid="29"/>
                                            </p:tgtEl>
                                            <p:attrNameLst>
                                              <p:attrName>style.visibility</p:attrName>
                                            </p:attrNameLst>
                                          </p:cBhvr>
                                          <p:to>
                                            <p:strVal val="visible"/>
                                          </p:to>
                                        </p:set>
                                        <p:animEffect transition="in" filter="wipe(right)">
                                          <p:cBhvr>
                                            <p:cTn id="118" dur="1200"/>
                                            <p:tgtEl>
                                              <p:spTgt spid="29"/>
                                            </p:tgtEl>
                                          </p:cBhvr>
                                        </p:animEffect>
                                      </p:childTnLst>
                                    </p:cTn>
                                  </p:par>
                                  <p:par>
                                    <p:cTn id="119" presetID="22" presetClass="entr" presetSubtype="2" fill="hold" grpId="0" nodeType="withEffect">
                                      <p:stCondLst>
                                        <p:cond delay="0"/>
                                      </p:stCondLst>
                                      <p:childTnLst>
                                        <p:set>
                                          <p:cBhvr>
                                            <p:cTn id="120" dur="1" fill="hold">
                                              <p:stCondLst>
                                                <p:cond delay="0"/>
                                              </p:stCondLst>
                                            </p:cTn>
                                            <p:tgtEl>
                                              <p:spTgt spid="30"/>
                                            </p:tgtEl>
                                            <p:attrNameLst>
                                              <p:attrName>style.visibility</p:attrName>
                                            </p:attrNameLst>
                                          </p:cBhvr>
                                          <p:to>
                                            <p:strVal val="visible"/>
                                          </p:to>
                                        </p:set>
                                        <p:animEffect transition="in" filter="wipe(right)">
                                          <p:cBhvr>
                                            <p:cTn id="121" dur="12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7" grpId="0" animBg="1"/>
          <p:bldP spid="20" grpId="0" animBg="1"/>
          <p:bldP spid="21" grpId="0" animBg="1"/>
          <p:bldP spid="22" grpId="0" animBg="1"/>
          <p:bldP spid="23" grpId="0" animBg="1"/>
          <p:bldP spid="3" grpId="0" animBg="1"/>
          <p:bldP spid="6" grpId="0" animBg="1"/>
          <p:bldP spid="8" grpId="0" animBg="1"/>
          <p:bldP spid="9" grpId="0" animBg="1"/>
          <p:bldP spid="10" grpId="0" animBg="1"/>
          <p:bldP spid="11" grpId="0" animBg="1"/>
          <p:bldP spid="12" grpId="0" animBg="1"/>
          <p:bldP spid="13" grpId="0" animBg="1"/>
          <p:bldP spid="14" grpId="0" animBg="1"/>
          <p:bldP spid="15" grpId="0" animBg="1"/>
          <p:bldP spid="16" grpId="0" animBg="1"/>
          <p:bldP spid="25" grpId="0" animBg="1"/>
          <p:bldP spid="26" grpId="0" animBg="1"/>
          <p:bldP spid="27" grpId="0" animBg="1"/>
          <p:bldP spid="28" grpId="0" animBg="1"/>
          <p:bldP spid="29" grpId="0"/>
          <p:bldP spid="30" grpId="0"/>
          <p:bldP spid="31" grpId="0"/>
          <p:bldP spid="3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750" fill="hold"/>
                                            <p:tgtEl>
                                              <p:spTgt spid="24"/>
                                            </p:tgtEl>
                                            <p:attrNameLst>
                                              <p:attrName>ppt_x</p:attrName>
                                            </p:attrNameLst>
                                          </p:cBhvr>
                                          <p:tavLst>
                                            <p:tav tm="0">
                                              <p:val>
                                                <p:strVal val="#ppt_x"/>
                                              </p:val>
                                            </p:tav>
                                            <p:tav tm="100000">
                                              <p:val>
                                                <p:strVal val="#ppt_x"/>
                                              </p:val>
                                            </p:tav>
                                          </p:tavLst>
                                        </p:anim>
                                        <p:anim calcmode="lin" valueType="num">
                                          <p:cBhvr additive="base">
                                            <p:cTn id="16" dur="75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750" fill="hold"/>
                                            <p:tgtEl>
                                              <p:spTgt spid="17"/>
                                            </p:tgtEl>
                                            <p:attrNameLst>
                                              <p:attrName>ppt_x</p:attrName>
                                            </p:attrNameLst>
                                          </p:cBhvr>
                                          <p:tavLst>
                                            <p:tav tm="0">
                                              <p:val>
                                                <p:strVal val="#ppt_x"/>
                                              </p:val>
                                            </p:tav>
                                            <p:tav tm="100000">
                                              <p:val>
                                                <p:strVal val="#ppt_x"/>
                                              </p:val>
                                            </p:tav>
                                          </p:tavLst>
                                        </p:anim>
                                        <p:anim calcmode="lin" valueType="num">
                                          <p:cBhvr additive="base">
                                            <p:cTn id="20" dur="75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750" fill="hold"/>
                                            <p:tgtEl>
                                              <p:spTgt spid="20"/>
                                            </p:tgtEl>
                                            <p:attrNameLst>
                                              <p:attrName>ppt_x</p:attrName>
                                            </p:attrNameLst>
                                          </p:cBhvr>
                                          <p:tavLst>
                                            <p:tav tm="0">
                                              <p:val>
                                                <p:strVal val="1+#ppt_w/2"/>
                                              </p:val>
                                            </p:tav>
                                            <p:tav tm="100000">
                                              <p:val>
                                                <p:strVal val="#ppt_x"/>
                                              </p:val>
                                            </p:tav>
                                          </p:tavLst>
                                        </p:anim>
                                        <p:anim calcmode="lin" valueType="num">
                                          <p:cBhvr additive="base">
                                            <p:cTn id="24" dur="750" fill="hold"/>
                                            <p:tgtEl>
                                              <p:spTgt spid="20"/>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750" fill="hold"/>
                                            <p:tgtEl>
                                              <p:spTgt spid="21"/>
                                            </p:tgtEl>
                                            <p:attrNameLst>
                                              <p:attrName>ppt_x</p:attrName>
                                            </p:attrNameLst>
                                          </p:cBhvr>
                                          <p:tavLst>
                                            <p:tav tm="0">
                                              <p:val>
                                                <p:strVal val="1+#ppt_w/2"/>
                                              </p:val>
                                            </p:tav>
                                            <p:tav tm="100000">
                                              <p:val>
                                                <p:strVal val="#ppt_x"/>
                                              </p:val>
                                            </p:tav>
                                          </p:tavLst>
                                        </p:anim>
                                        <p:anim calcmode="lin" valueType="num">
                                          <p:cBhvr additive="base">
                                            <p:cTn id="28" dur="75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750" fill="hold"/>
                                            <p:tgtEl>
                                              <p:spTgt spid="22"/>
                                            </p:tgtEl>
                                            <p:attrNameLst>
                                              <p:attrName>ppt_x</p:attrName>
                                            </p:attrNameLst>
                                          </p:cBhvr>
                                          <p:tavLst>
                                            <p:tav tm="0">
                                              <p:val>
                                                <p:strVal val="1+#ppt_w/2"/>
                                              </p:val>
                                            </p:tav>
                                            <p:tav tm="100000">
                                              <p:val>
                                                <p:strVal val="#ppt_x"/>
                                              </p:val>
                                            </p:tav>
                                          </p:tavLst>
                                        </p:anim>
                                        <p:anim calcmode="lin" valueType="num">
                                          <p:cBhvr additive="base">
                                            <p:cTn id="32" dur="750" fill="hold"/>
                                            <p:tgtEl>
                                              <p:spTgt spid="22"/>
                                            </p:tgtEl>
                                            <p:attrNameLst>
                                              <p:attrName>ppt_y</p:attrName>
                                            </p:attrNameLst>
                                          </p:cBhvr>
                                          <p:tavLst>
                                            <p:tav tm="0">
                                              <p:val>
                                                <p:strVal val="#ppt_y"/>
                                              </p:val>
                                            </p:tav>
                                            <p:tav tm="100000">
                                              <p:val>
                                                <p:strVal val="#ppt_y"/>
                                              </p:val>
                                            </p:tav>
                                          </p:tavLst>
                                        </p:anim>
                                      </p:childTnLst>
                                    </p:cTn>
                                  </p:par>
                                  <p:par>
                                    <p:cTn id="33" presetID="2" presetClass="entr" presetSubtype="3"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additive="base">
                                            <p:cTn id="35" dur="750" fill="hold"/>
                                            <p:tgtEl>
                                              <p:spTgt spid="23"/>
                                            </p:tgtEl>
                                            <p:attrNameLst>
                                              <p:attrName>ppt_x</p:attrName>
                                            </p:attrNameLst>
                                          </p:cBhvr>
                                          <p:tavLst>
                                            <p:tav tm="0">
                                              <p:val>
                                                <p:strVal val="1+#ppt_w/2"/>
                                              </p:val>
                                            </p:tav>
                                            <p:tav tm="100000">
                                              <p:val>
                                                <p:strVal val="#ppt_x"/>
                                              </p:val>
                                            </p:tav>
                                          </p:tavLst>
                                        </p:anim>
                                        <p:anim calcmode="lin" valueType="num">
                                          <p:cBhvr additive="base">
                                            <p:cTn id="36" dur="750" fill="hold"/>
                                            <p:tgtEl>
                                              <p:spTgt spid="23"/>
                                            </p:tgtEl>
                                            <p:attrNameLst>
                                              <p:attrName>ppt_y</p:attrName>
                                            </p:attrNameLst>
                                          </p:cBhvr>
                                          <p:tavLst>
                                            <p:tav tm="0">
                                              <p:val>
                                                <p:strVal val="0-#ppt_h/2"/>
                                              </p:val>
                                            </p:tav>
                                            <p:tav tm="100000">
                                              <p:val>
                                                <p:strVal val="#ppt_y"/>
                                              </p:val>
                                            </p:tav>
                                          </p:tavLst>
                                        </p:anim>
                                      </p:childTnLst>
                                    </p:cTn>
                                  </p:par>
                                  <p:par>
                                    <p:cTn id="37" presetID="2" presetClass="entr" presetSubtype="3" fill="hold" grpId="0" nodeType="with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750" fill="hold"/>
                                            <p:tgtEl>
                                              <p:spTgt spid="8"/>
                                            </p:tgtEl>
                                            <p:attrNameLst>
                                              <p:attrName>ppt_x</p:attrName>
                                            </p:attrNameLst>
                                          </p:cBhvr>
                                          <p:tavLst>
                                            <p:tav tm="0">
                                              <p:val>
                                                <p:strVal val="1+#ppt_w/2"/>
                                              </p:val>
                                            </p:tav>
                                            <p:tav tm="100000">
                                              <p:val>
                                                <p:strVal val="#ppt_x"/>
                                              </p:val>
                                            </p:tav>
                                          </p:tavLst>
                                        </p:anim>
                                        <p:anim calcmode="lin" valueType="num">
                                          <p:cBhvr additive="base">
                                            <p:cTn id="40" dur="750" fill="hold"/>
                                            <p:tgtEl>
                                              <p:spTgt spid="8"/>
                                            </p:tgtEl>
                                            <p:attrNameLst>
                                              <p:attrName>ppt_y</p:attrName>
                                            </p:attrNameLst>
                                          </p:cBhvr>
                                          <p:tavLst>
                                            <p:tav tm="0">
                                              <p:val>
                                                <p:strVal val="0-#ppt_h/2"/>
                                              </p:val>
                                            </p:tav>
                                            <p:tav tm="100000">
                                              <p:val>
                                                <p:strVal val="#ppt_y"/>
                                              </p:val>
                                            </p:tav>
                                          </p:tavLst>
                                        </p:anim>
                                      </p:childTnLst>
                                    </p:cTn>
                                  </p:par>
                                  <p:par>
                                    <p:cTn id="41" presetID="2" presetClass="entr" presetSubtype="3"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1+#ppt_w/2"/>
                                              </p:val>
                                            </p:tav>
                                            <p:tav tm="100000">
                                              <p:val>
                                                <p:strVal val="#ppt_x"/>
                                              </p:val>
                                            </p:tav>
                                          </p:tavLst>
                                        </p:anim>
                                        <p:anim calcmode="lin" valueType="num">
                                          <p:cBhvr additive="base">
                                            <p:cTn id="44" dur="750" fill="hold"/>
                                            <p:tgtEl>
                                              <p:spTgt spid="9"/>
                                            </p:tgtEl>
                                            <p:attrNameLst>
                                              <p:attrName>ppt_y</p:attrName>
                                            </p:attrNameLst>
                                          </p:cBhvr>
                                          <p:tavLst>
                                            <p:tav tm="0">
                                              <p:val>
                                                <p:strVal val="0-#ppt_h/2"/>
                                              </p:val>
                                            </p:tav>
                                            <p:tav tm="100000">
                                              <p:val>
                                                <p:strVal val="#ppt_y"/>
                                              </p:val>
                                            </p:tav>
                                          </p:tavLst>
                                        </p:anim>
                                      </p:childTnLst>
                                    </p:cTn>
                                  </p:par>
                                  <p:par>
                                    <p:cTn id="45" presetID="2" presetClass="entr" presetSubtype="3"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additive="base">
                                            <p:cTn id="47" dur="750" fill="hold"/>
                                            <p:tgtEl>
                                              <p:spTgt spid="10"/>
                                            </p:tgtEl>
                                            <p:attrNameLst>
                                              <p:attrName>ppt_x</p:attrName>
                                            </p:attrNameLst>
                                          </p:cBhvr>
                                          <p:tavLst>
                                            <p:tav tm="0">
                                              <p:val>
                                                <p:strVal val="1+#ppt_w/2"/>
                                              </p:val>
                                            </p:tav>
                                            <p:tav tm="100000">
                                              <p:val>
                                                <p:strVal val="#ppt_x"/>
                                              </p:val>
                                            </p:tav>
                                          </p:tavLst>
                                        </p:anim>
                                        <p:anim calcmode="lin" valueType="num">
                                          <p:cBhvr additive="base">
                                            <p:cTn id="48" dur="750" fill="hold"/>
                                            <p:tgtEl>
                                              <p:spTgt spid="10"/>
                                            </p:tgtEl>
                                            <p:attrNameLst>
                                              <p:attrName>ppt_y</p:attrName>
                                            </p:attrNameLst>
                                          </p:cBhvr>
                                          <p:tavLst>
                                            <p:tav tm="0">
                                              <p:val>
                                                <p:strVal val="0-#ppt_h/2"/>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cBhvr additive="base">
                                            <p:cTn id="51" dur="750" fill="hold"/>
                                            <p:tgtEl>
                                              <p:spTgt spid="11"/>
                                            </p:tgtEl>
                                            <p:attrNameLst>
                                              <p:attrName>ppt_x</p:attrName>
                                            </p:attrNameLst>
                                          </p:cBhvr>
                                          <p:tavLst>
                                            <p:tav tm="0">
                                              <p:val>
                                                <p:strVal val="1+#ppt_w/2"/>
                                              </p:val>
                                            </p:tav>
                                            <p:tav tm="100000">
                                              <p:val>
                                                <p:strVal val="#ppt_x"/>
                                              </p:val>
                                            </p:tav>
                                          </p:tavLst>
                                        </p:anim>
                                        <p:anim calcmode="lin" valueType="num">
                                          <p:cBhvr additive="base">
                                            <p:cTn id="52" dur="750" fill="hold"/>
                                            <p:tgtEl>
                                              <p:spTgt spid="11"/>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cBhvr additive="base">
                                            <p:cTn id="55" dur="750" fill="hold"/>
                                            <p:tgtEl>
                                              <p:spTgt spid="12"/>
                                            </p:tgtEl>
                                            <p:attrNameLst>
                                              <p:attrName>ppt_x</p:attrName>
                                            </p:attrNameLst>
                                          </p:cBhvr>
                                          <p:tavLst>
                                            <p:tav tm="0">
                                              <p:val>
                                                <p:strVal val="1+#ppt_w/2"/>
                                              </p:val>
                                            </p:tav>
                                            <p:tav tm="100000">
                                              <p:val>
                                                <p:strVal val="#ppt_x"/>
                                              </p:val>
                                            </p:tav>
                                          </p:tavLst>
                                        </p:anim>
                                        <p:anim calcmode="lin" valueType="num">
                                          <p:cBhvr additive="base">
                                            <p:cTn id="56" dur="750" fill="hold"/>
                                            <p:tgtEl>
                                              <p:spTgt spid="12"/>
                                            </p:tgtEl>
                                            <p:attrNameLst>
                                              <p:attrName>ppt_y</p:attrName>
                                            </p:attrNameLst>
                                          </p:cBhvr>
                                          <p:tavLst>
                                            <p:tav tm="0">
                                              <p:val>
                                                <p:strVal val="#ppt_y"/>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additive="base">
                                            <p:cTn id="59" dur="750" fill="hold"/>
                                            <p:tgtEl>
                                              <p:spTgt spid="13"/>
                                            </p:tgtEl>
                                            <p:attrNameLst>
                                              <p:attrName>ppt_x</p:attrName>
                                            </p:attrNameLst>
                                          </p:cBhvr>
                                          <p:tavLst>
                                            <p:tav tm="0">
                                              <p:val>
                                                <p:strVal val="#ppt_x"/>
                                              </p:val>
                                            </p:tav>
                                            <p:tav tm="100000">
                                              <p:val>
                                                <p:strVal val="#ppt_x"/>
                                              </p:val>
                                            </p:tav>
                                          </p:tavLst>
                                        </p:anim>
                                        <p:anim calcmode="lin" valueType="num">
                                          <p:cBhvr additive="base">
                                            <p:cTn id="60" dur="750" fill="hold"/>
                                            <p:tgtEl>
                                              <p:spTgt spid="13"/>
                                            </p:tgtEl>
                                            <p:attrNameLst>
                                              <p:attrName>ppt_y</p:attrName>
                                            </p:attrNameLst>
                                          </p:cBhvr>
                                          <p:tavLst>
                                            <p:tav tm="0">
                                              <p:val>
                                                <p:strVal val="1+#ppt_h/2"/>
                                              </p:val>
                                            </p:tav>
                                            <p:tav tm="100000">
                                              <p:val>
                                                <p:strVal val="#ppt_y"/>
                                              </p:val>
                                            </p:tav>
                                          </p:tavLst>
                                        </p:anim>
                                      </p:childTnLst>
                                    </p:cTn>
                                  </p:par>
                                  <p:par>
                                    <p:cTn id="61" presetID="2" presetClass="entr" presetSubtype="6" fill="hold" grpId="0" nodeType="with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1+#ppt_w/2"/>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6" fill="hold" grpId="0" nodeType="with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additive="base">
                                            <p:cTn id="67" dur="750" fill="hold"/>
                                            <p:tgtEl>
                                              <p:spTgt spid="16"/>
                                            </p:tgtEl>
                                            <p:attrNameLst>
                                              <p:attrName>ppt_x</p:attrName>
                                            </p:attrNameLst>
                                          </p:cBhvr>
                                          <p:tavLst>
                                            <p:tav tm="0">
                                              <p:val>
                                                <p:strVal val="1+#ppt_w/2"/>
                                              </p:val>
                                            </p:tav>
                                            <p:tav tm="100000">
                                              <p:val>
                                                <p:strVal val="#ppt_x"/>
                                              </p:val>
                                            </p:tav>
                                          </p:tavLst>
                                        </p:anim>
                                        <p:anim calcmode="lin" valueType="num">
                                          <p:cBhvr additive="base">
                                            <p:cTn id="68" dur="750" fill="hold"/>
                                            <p:tgtEl>
                                              <p:spTgt spid="16"/>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 calcmode="lin" valueType="num">
                                          <p:cBhvr additive="base">
                                            <p:cTn id="71" dur="750" fill="hold"/>
                                            <p:tgtEl>
                                              <p:spTgt spid="25"/>
                                            </p:tgtEl>
                                            <p:attrNameLst>
                                              <p:attrName>ppt_x</p:attrName>
                                            </p:attrNameLst>
                                          </p:cBhvr>
                                          <p:tavLst>
                                            <p:tav tm="0">
                                              <p:val>
                                                <p:strVal val="#ppt_x"/>
                                              </p:val>
                                            </p:tav>
                                            <p:tav tm="100000">
                                              <p:val>
                                                <p:strVal val="#ppt_x"/>
                                              </p:val>
                                            </p:tav>
                                          </p:tavLst>
                                        </p:anim>
                                        <p:anim calcmode="lin" valueType="num">
                                          <p:cBhvr additive="base">
                                            <p:cTn id="72" dur="750" fill="hold"/>
                                            <p:tgtEl>
                                              <p:spTgt spid="25"/>
                                            </p:tgtEl>
                                            <p:attrNameLst>
                                              <p:attrName>ppt_y</p:attrName>
                                            </p:attrNameLst>
                                          </p:cBhvr>
                                          <p:tavLst>
                                            <p:tav tm="0">
                                              <p:val>
                                                <p:strVal val="1+#ppt_h/2"/>
                                              </p:val>
                                            </p:tav>
                                            <p:tav tm="100000">
                                              <p:val>
                                                <p:strVal val="#ppt_y"/>
                                              </p:val>
                                            </p:tav>
                                          </p:tavLst>
                                        </p:anim>
                                      </p:childTnLst>
                                    </p:cTn>
                                  </p:par>
                                  <p:par>
                                    <p:cTn id="73" presetID="2" presetClass="entr" presetSubtype="6" fill="hold" grpId="0" nodeType="withEffect">
                                      <p:stCondLst>
                                        <p:cond delay="0"/>
                                      </p:stCondLst>
                                      <p:childTnLst>
                                        <p:set>
                                          <p:cBhvr>
                                            <p:cTn id="74" dur="1" fill="hold">
                                              <p:stCondLst>
                                                <p:cond delay="0"/>
                                              </p:stCondLst>
                                            </p:cTn>
                                            <p:tgtEl>
                                              <p:spTgt spid="26"/>
                                            </p:tgtEl>
                                            <p:attrNameLst>
                                              <p:attrName>style.visibility</p:attrName>
                                            </p:attrNameLst>
                                          </p:cBhvr>
                                          <p:to>
                                            <p:strVal val="visible"/>
                                          </p:to>
                                        </p:set>
                                        <p:anim calcmode="lin" valueType="num">
                                          <p:cBhvr additive="base">
                                            <p:cTn id="75" dur="750" fill="hold"/>
                                            <p:tgtEl>
                                              <p:spTgt spid="26"/>
                                            </p:tgtEl>
                                            <p:attrNameLst>
                                              <p:attrName>ppt_x</p:attrName>
                                            </p:attrNameLst>
                                          </p:cBhvr>
                                          <p:tavLst>
                                            <p:tav tm="0">
                                              <p:val>
                                                <p:strVal val="1+#ppt_w/2"/>
                                              </p:val>
                                            </p:tav>
                                            <p:tav tm="100000">
                                              <p:val>
                                                <p:strVal val="#ppt_x"/>
                                              </p:val>
                                            </p:tav>
                                          </p:tavLst>
                                        </p:anim>
                                        <p:anim calcmode="lin" valueType="num">
                                          <p:cBhvr additive="base">
                                            <p:cTn id="76" dur="750" fill="hold"/>
                                            <p:tgtEl>
                                              <p:spTgt spid="26"/>
                                            </p:tgtEl>
                                            <p:attrNameLst>
                                              <p:attrName>ppt_y</p:attrName>
                                            </p:attrNameLst>
                                          </p:cBhvr>
                                          <p:tavLst>
                                            <p:tav tm="0">
                                              <p:val>
                                                <p:strVal val="1+#ppt_h/2"/>
                                              </p:val>
                                            </p:tav>
                                            <p:tav tm="100000">
                                              <p:val>
                                                <p:strVal val="#ppt_y"/>
                                              </p:val>
                                            </p:tav>
                                          </p:tavLst>
                                        </p:anim>
                                      </p:childTnLst>
                                    </p:cTn>
                                  </p:par>
                                  <p:par>
                                    <p:cTn id="77" presetID="2" presetClass="entr" presetSubtype="3" fill="hold" grpId="0" nodeType="withEffect">
                                      <p:stCondLst>
                                        <p:cond delay="0"/>
                                      </p:stCondLst>
                                      <p:childTnLst>
                                        <p:set>
                                          <p:cBhvr>
                                            <p:cTn id="78" dur="1" fill="hold">
                                              <p:stCondLst>
                                                <p:cond delay="0"/>
                                              </p:stCondLst>
                                            </p:cTn>
                                            <p:tgtEl>
                                              <p:spTgt spid="27"/>
                                            </p:tgtEl>
                                            <p:attrNameLst>
                                              <p:attrName>style.visibility</p:attrName>
                                            </p:attrNameLst>
                                          </p:cBhvr>
                                          <p:to>
                                            <p:strVal val="visible"/>
                                          </p:to>
                                        </p:set>
                                        <p:anim calcmode="lin" valueType="num">
                                          <p:cBhvr additive="base">
                                            <p:cTn id="79" dur="750" fill="hold"/>
                                            <p:tgtEl>
                                              <p:spTgt spid="27"/>
                                            </p:tgtEl>
                                            <p:attrNameLst>
                                              <p:attrName>ppt_x</p:attrName>
                                            </p:attrNameLst>
                                          </p:cBhvr>
                                          <p:tavLst>
                                            <p:tav tm="0">
                                              <p:val>
                                                <p:strVal val="1+#ppt_w/2"/>
                                              </p:val>
                                            </p:tav>
                                            <p:tav tm="100000">
                                              <p:val>
                                                <p:strVal val="#ppt_x"/>
                                              </p:val>
                                            </p:tav>
                                          </p:tavLst>
                                        </p:anim>
                                        <p:anim calcmode="lin" valueType="num">
                                          <p:cBhvr additive="base">
                                            <p:cTn id="80" dur="750" fill="hold"/>
                                            <p:tgtEl>
                                              <p:spTgt spid="27"/>
                                            </p:tgtEl>
                                            <p:attrNameLst>
                                              <p:attrName>ppt_y</p:attrName>
                                            </p:attrNameLst>
                                          </p:cBhvr>
                                          <p:tavLst>
                                            <p:tav tm="0">
                                              <p:val>
                                                <p:strVal val="0-#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28"/>
                                            </p:tgtEl>
                                            <p:attrNameLst>
                                              <p:attrName>style.visibility</p:attrName>
                                            </p:attrNameLst>
                                          </p:cBhvr>
                                          <p:to>
                                            <p:strVal val="visible"/>
                                          </p:to>
                                        </p:set>
                                        <p:anim calcmode="lin" valueType="num">
                                          <p:cBhvr additive="base">
                                            <p:cTn id="83" dur="750" fill="hold"/>
                                            <p:tgtEl>
                                              <p:spTgt spid="28"/>
                                            </p:tgtEl>
                                            <p:attrNameLst>
                                              <p:attrName>ppt_x</p:attrName>
                                            </p:attrNameLst>
                                          </p:cBhvr>
                                          <p:tavLst>
                                            <p:tav tm="0">
                                              <p:val>
                                                <p:strVal val="#ppt_x"/>
                                              </p:val>
                                            </p:tav>
                                            <p:tav tm="100000">
                                              <p:val>
                                                <p:strVal val="#ppt_x"/>
                                              </p:val>
                                            </p:tav>
                                          </p:tavLst>
                                        </p:anim>
                                        <p:anim calcmode="lin" valueType="num">
                                          <p:cBhvr additive="base">
                                            <p:cTn id="84" dur="750" fill="hold"/>
                                            <p:tgtEl>
                                              <p:spTgt spid="28"/>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 calcmode="lin" valueType="num">
                                          <p:cBhvr additive="base">
                                            <p:cTn id="87" dur="750" fill="hold"/>
                                            <p:tgtEl>
                                              <p:spTgt spid="14"/>
                                            </p:tgtEl>
                                            <p:attrNameLst>
                                              <p:attrName>ppt_x</p:attrName>
                                            </p:attrNameLst>
                                          </p:cBhvr>
                                          <p:tavLst>
                                            <p:tav tm="0">
                                              <p:val>
                                                <p:strVal val="#ppt_x"/>
                                              </p:val>
                                            </p:tav>
                                            <p:tav tm="100000">
                                              <p:val>
                                                <p:strVal val="#ppt_x"/>
                                              </p:val>
                                            </p:tav>
                                          </p:tavLst>
                                        </p:anim>
                                        <p:anim calcmode="lin" valueType="num">
                                          <p:cBhvr additive="base">
                                            <p:cTn id="88" dur="750" fill="hold"/>
                                            <p:tgtEl>
                                              <p:spTgt spid="14"/>
                                            </p:tgtEl>
                                            <p:attrNameLst>
                                              <p:attrName>ppt_y</p:attrName>
                                            </p:attrNameLst>
                                          </p:cBhvr>
                                          <p:tavLst>
                                            <p:tav tm="0">
                                              <p:val>
                                                <p:strVal val="1+#ppt_h/2"/>
                                              </p:val>
                                            </p:tav>
                                            <p:tav tm="100000">
                                              <p:val>
                                                <p:strVal val="#ppt_y"/>
                                              </p:val>
                                            </p:tav>
                                          </p:tavLst>
                                        </p:anim>
                                      </p:childTnLst>
                                    </p:cTn>
                                  </p:par>
                                </p:childTnLst>
                              </p:cTn>
                            </p:par>
                            <p:par>
                              <p:cTn id="89" fill="hold">
                                <p:stCondLst>
                                  <p:cond delay="500"/>
                                </p:stCondLst>
                                <p:childTnLst>
                                  <p:par>
                                    <p:cTn id="90" presetID="41" presetClass="entr" presetSubtype="0" fill="hold" grpId="0" nodeType="afterEffect">
                                      <p:stCondLst>
                                        <p:cond delay="0"/>
                                      </p:stCondLst>
                                      <p:iterate type="lt">
                                        <p:tmPct val="10000"/>
                                      </p:iterate>
                                      <p:childTnLst>
                                        <p:set>
                                          <p:cBhvr>
                                            <p:cTn id="91" dur="1" fill="hold">
                                              <p:stCondLst>
                                                <p:cond delay="0"/>
                                              </p:stCondLst>
                                            </p:cTn>
                                            <p:tgtEl>
                                              <p:spTgt spid="31"/>
                                            </p:tgtEl>
                                            <p:attrNameLst>
                                              <p:attrName>style.visibility</p:attrName>
                                            </p:attrNameLst>
                                          </p:cBhvr>
                                          <p:to>
                                            <p:strVal val="visible"/>
                                          </p:to>
                                        </p:set>
                                        <p:anim calcmode="lin" valueType="num">
                                          <p:cBhvr>
                                            <p:cTn id="92"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93" dur="500" fill="hold"/>
                                            <p:tgtEl>
                                              <p:spTgt spid="31"/>
                                            </p:tgtEl>
                                            <p:attrNameLst>
                                              <p:attrName>ppt_y</p:attrName>
                                            </p:attrNameLst>
                                          </p:cBhvr>
                                          <p:tavLst>
                                            <p:tav tm="0">
                                              <p:val>
                                                <p:strVal val="#ppt_y"/>
                                              </p:val>
                                            </p:tav>
                                            <p:tav tm="100000">
                                              <p:val>
                                                <p:strVal val="#ppt_y"/>
                                              </p:val>
                                            </p:tav>
                                          </p:tavLst>
                                        </p:anim>
                                        <p:anim calcmode="lin" valueType="num">
                                          <p:cBhvr>
                                            <p:cTn id="94"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95"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96" dur="500" tmFilter="0,0; .5, 1; 1, 1"/>
                                            <p:tgtEl>
                                              <p:spTgt spid="31"/>
                                            </p:tgtEl>
                                          </p:cBhvr>
                                        </p:animEffect>
                                      </p:childTnLst>
                                    </p:cTn>
                                  </p:par>
                                </p:childTnLst>
                              </p:cTn>
                            </p:par>
                            <p:par>
                              <p:cTn id="97" fill="hold">
                                <p:stCondLst>
                                  <p:cond delay="550"/>
                                </p:stCondLst>
                                <p:childTnLst>
                                  <p:par>
                                    <p:cTn id="98" presetID="41" presetClass="entr" presetSubtype="0" fill="hold" grpId="0" nodeType="afterEffect">
                                      <p:stCondLst>
                                        <p:cond delay="0"/>
                                      </p:stCondLst>
                                      <p:iterate type="lt">
                                        <p:tmPct val="10000"/>
                                      </p:iterate>
                                      <p:childTnLst>
                                        <p:set>
                                          <p:cBhvr>
                                            <p:cTn id="99" dur="1" fill="hold">
                                              <p:stCondLst>
                                                <p:cond delay="0"/>
                                              </p:stCondLst>
                                            </p:cTn>
                                            <p:tgtEl>
                                              <p:spTgt spid="33"/>
                                            </p:tgtEl>
                                            <p:attrNameLst>
                                              <p:attrName>style.visibility</p:attrName>
                                            </p:attrNameLst>
                                          </p:cBhvr>
                                          <p:to>
                                            <p:strVal val="visible"/>
                                          </p:to>
                                        </p:set>
                                        <p:anim calcmode="lin" valueType="num">
                                          <p:cBhvr>
                                            <p:cTn id="100"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101" dur="500" fill="hold"/>
                                            <p:tgtEl>
                                              <p:spTgt spid="33"/>
                                            </p:tgtEl>
                                            <p:attrNameLst>
                                              <p:attrName>ppt_y</p:attrName>
                                            </p:attrNameLst>
                                          </p:cBhvr>
                                          <p:tavLst>
                                            <p:tav tm="0">
                                              <p:val>
                                                <p:strVal val="#ppt_y"/>
                                              </p:val>
                                            </p:tav>
                                            <p:tav tm="100000">
                                              <p:val>
                                                <p:strVal val="#ppt_y"/>
                                              </p:val>
                                            </p:tav>
                                          </p:tavLst>
                                        </p:anim>
                                        <p:anim calcmode="lin" valueType="num">
                                          <p:cBhvr>
                                            <p:cTn id="102"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03"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04" dur="500" tmFilter="0,0; .5, 1; 1, 1"/>
                                            <p:tgtEl>
                                              <p:spTgt spid="33"/>
                                            </p:tgtEl>
                                          </p:cBhvr>
                                        </p:animEffect>
                                      </p:childTnLst>
                                    </p:cTn>
                                  </p:par>
                                </p:childTnLst>
                              </p:cTn>
                            </p:par>
                            <p:par>
                              <p:cTn id="105" fill="hold">
                                <p:stCondLst>
                                  <p:cond delay="2150"/>
                                </p:stCondLst>
                                <p:childTnLst>
                                  <p:par>
                                    <p:cTn id="106" presetID="53" presetClass="entr" presetSubtype="16" fill="hold" nodeType="afterEffect">
                                      <p:stCondLst>
                                        <p:cond delay="0"/>
                                      </p:stCondLst>
                                      <p:childTnLst>
                                        <p:set>
                                          <p:cBhvr>
                                            <p:cTn id="107" dur="1" fill="hold">
                                              <p:stCondLst>
                                                <p:cond delay="0"/>
                                              </p:stCondLst>
                                            </p:cTn>
                                            <p:tgtEl>
                                              <p:spTgt spid="40"/>
                                            </p:tgtEl>
                                            <p:attrNameLst>
                                              <p:attrName>style.visibility</p:attrName>
                                            </p:attrNameLst>
                                          </p:cBhvr>
                                          <p:to>
                                            <p:strVal val="visible"/>
                                          </p:to>
                                        </p:set>
                                        <p:anim calcmode="lin" valueType="num">
                                          <p:cBhvr>
                                            <p:cTn id="108" dur="500" fill="hold"/>
                                            <p:tgtEl>
                                              <p:spTgt spid="40"/>
                                            </p:tgtEl>
                                            <p:attrNameLst>
                                              <p:attrName>ppt_w</p:attrName>
                                            </p:attrNameLst>
                                          </p:cBhvr>
                                          <p:tavLst>
                                            <p:tav tm="0">
                                              <p:val>
                                                <p:fltVal val="0"/>
                                              </p:val>
                                            </p:tav>
                                            <p:tav tm="100000">
                                              <p:val>
                                                <p:strVal val="#ppt_w"/>
                                              </p:val>
                                            </p:tav>
                                          </p:tavLst>
                                        </p:anim>
                                        <p:anim calcmode="lin" valueType="num">
                                          <p:cBhvr>
                                            <p:cTn id="109" dur="500" fill="hold"/>
                                            <p:tgtEl>
                                              <p:spTgt spid="40"/>
                                            </p:tgtEl>
                                            <p:attrNameLst>
                                              <p:attrName>ppt_h</p:attrName>
                                            </p:attrNameLst>
                                          </p:cBhvr>
                                          <p:tavLst>
                                            <p:tav tm="0">
                                              <p:val>
                                                <p:fltVal val="0"/>
                                              </p:val>
                                            </p:tav>
                                            <p:tav tm="100000">
                                              <p:val>
                                                <p:strVal val="#ppt_h"/>
                                              </p:val>
                                            </p:tav>
                                          </p:tavLst>
                                        </p:anim>
                                        <p:animEffect transition="in" filter="fade">
                                          <p:cBhvr>
                                            <p:cTn id="110" dur="500"/>
                                            <p:tgtEl>
                                              <p:spTgt spid="40"/>
                                            </p:tgtEl>
                                          </p:cBhvr>
                                        </p:animEffect>
                                      </p:childTnLst>
                                    </p:cTn>
                                  </p:par>
                                  <p:par>
                                    <p:cTn id="111" presetID="53" presetClass="entr" presetSubtype="16" fill="hold" nodeType="withEffect">
                                      <p:stCondLst>
                                        <p:cond delay="0"/>
                                      </p:stCondLst>
                                      <p:childTnLst>
                                        <p:set>
                                          <p:cBhvr>
                                            <p:cTn id="112" dur="1" fill="hold">
                                              <p:stCondLst>
                                                <p:cond delay="0"/>
                                              </p:stCondLst>
                                            </p:cTn>
                                            <p:tgtEl>
                                              <p:spTgt spid="45"/>
                                            </p:tgtEl>
                                            <p:attrNameLst>
                                              <p:attrName>style.visibility</p:attrName>
                                            </p:attrNameLst>
                                          </p:cBhvr>
                                          <p:to>
                                            <p:strVal val="visible"/>
                                          </p:to>
                                        </p:set>
                                        <p:anim calcmode="lin" valueType="num">
                                          <p:cBhvr>
                                            <p:cTn id="113" dur="500" fill="hold"/>
                                            <p:tgtEl>
                                              <p:spTgt spid="45"/>
                                            </p:tgtEl>
                                            <p:attrNameLst>
                                              <p:attrName>ppt_w</p:attrName>
                                            </p:attrNameLst>
                                          </p:cBhvr>
                                          <p:tavLst>
                                            <p:tav tm="0">
                                              <p:val>
                                                <p:fltVal val="0"/>
                                              </p:val>
                                            </p:tav>
                                            <p:tav tm="100000">
                                              <p:val>
                                                <p:strVal val="#ppt_w"/>
                                              </p:val>
                                            </p:tav>
                                          </p:tavLst>
                                        </p:anim>
                                        <p:anim calcmode="lin" valueType="num">
                                          <p:cBhvr>
                                            <p:cTn id="114" dur="500" fill="hold"/>
                                            <p:tgtEl>
                                              <p:spTgt spid="45"/>
                                            </p:tgtEl>
                                            <p:attrNameLst>
                                              <p:attrName>ppt_h</p:attrName>
                                            </p:attrNameLst>
                                          </p:cBhvr>
                                          <p:tavLst>
                                            <p:tav tm="0">
                                              <p:val>
                                                <p:fltVal val="0"/>
                                              </p:val>
                                            </p:tav>
                                            <p:tav tm="100000">
                                              <p:val>
                                                <p:strVal val="#ppt_h"/>
                                              </p:val>
                                            </p:tav>
                                          </p:tavLst>
                                        </p:anim>
                                        <p:animEffect transition="in" filter="fade">
                                          <p:cBhvr>
                                            <p:cTn id="115" dur="500"/>
                                            <p:tgtEl>
                                              <p:spTgt spid="45"/>
                                            </p:tgtEl>
                                          </p:cBhvr>
                                        </p:animEffect>
                                      </p:childTnLst>
                                    </p:cTn>
                                  </p:par>
                                  <p:par>
                                    <p:cTn id="116" presetID="22" presetClass="entr" presetSubtype="2" fill="hold" grpId="0" nodeType="withEffect">
                                      <p:stCondLst>
                                        <p:cond delay="0"/>
                                      </p:stCondLst>
                                      <p:childTnLst>
                                        <p:set>
                                          <p:cBhvr>
                                            <p:cTn id="117" dur="1" fill="hold">
                                              <p:stCondLst>
                                                <p:cond delay="0"/>
                                              </p:stCondLst>
                                            </p:cTn>
                                            <p:tgtEl>
                                              <p:spTgt spid="29"/>
                                            </p:tgtEl>
                                            <p:attrNameLst>
                                              <p:attrName>style.visibility</p:attrName>
                                            </p:attrNameLst>
                                          </p:cBhvr>
                                          <p:to>
                                            <p:strVal val="visible"/>
                                          </p:to>
                                        </p:set>
                                        <p:animEffect transition="in" filter="wipe(right)">
                                          <p:cBhvr>
                                            <p:cTn id="118" dur="1200"/>
                                            <p:tgtEl>
                                              <p:spTgt spid="29"/>
                                            </p:tgtEl>
                                          </p:cBhvr>
                                        </p:animEffect>
                                      </p:childTnLst>
                                    </p:cTn>
                                  </p:par>
                                  <p:par>
                                    <p:cTn id="119" presetID="22" presetClass="entr" presetSubtype="2" fill="hold" grpId="0" nodeType="withEffect">
                                      <p:stCondLst>
                                        <p:cond delay="0"/>
                                      </p:stCondLst>
                                      <p:childTnLst>
                                        <p:set>
                                          <p:cBhvr>
                                            <p:cTn id="120" dur="1" fill="hold">
                                              <p:stCondLst>
                                                <p:cond delay="0"/>
                                              </p:stCondLst>
                                            </p:cTn>
                                            <p:tgtEl>
                                              <p:spTgt spid="30"/>
                                            </p:tgtEl>
                                            <p:attrNameLst>
                                              <p:attrName>style.visibility</p:attrName>
                                            </p:attrNameLst>
                                          </p:cBhvr>
                                          <p:to>
                                            <p:strVal val="visible"/>
                                          </p:to>
                                        </p:set>
                                        <p:animEffect transition="in" filter="wipe(right)">
                                          <p:cBhvr>
                                            <p:cTn id="121" dur="12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7" grpId="0" animBg="1"/>
          <p:bldP spid="20" grpId="0" animBg="1"/>
          <p:bldP spid="21" grpId="0" animBg="1"/>
          <p:bldP spid="22" grpId="0" animBg="1"/>
          <p:bldP spid="23" grpId="0" animBg="1"/>
          <p:bldP spid="3" grpId="0" animBg="1"/>
          <p:bldP spid="6" grpId="0" animBg="1"/>
          <p:bldP spid="8" grpId="0" animBg="1"/>
          <p:bldP spid="9" grpId="0" animBg="1"/>
          <p:bldP spid="10" grpId="0" animBg="1"/>
          <p:bldP spid="11" grpId="0" animBg="1"/>
          <p:bldP spid="12" grpId="0" animBg="1"/>
          <p:bldP spid="13" grpId="0" animBg="1"/>
          <p:bldP spid="14" grpId="0" animBg="1"/>
          <p:bldP spid="15" grpId="0" animBg="1"/>
          <p:bldP spid="16" grpId="0" animBg="1"/>
          <p:bldP spid="25" grpId="0" animBg="1"/>
          <p:bldP spid="26" grpId="0" animBg="1"/>
          <p:bldP spid="27" grpId="0" animBg="1"/>
          <p:bldP spid="28" grpId="0" animBg="1"/>
          <p:bldP spid="29" grpId="0"/>
          <p:bldP spid="30" grpId="0"/>
          <p:bldP spid="31" grpId="0"/>
          <p:bldP spid="33"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15616" y="0"/>
            <a:ext cx="8028384" cy="2571750"/>
          </a:xfrm>
          <a:custGeom>
            <a:avLst/>
            <a:gdLst>
              <a:gd name="connsiteX0" fmla="*/ 0 w 8028384"/>
              <a:gd name="connsiteY0" fmla="*/ 0 h 2571750"/>
              <a:gd name="connsiteX1" fmla="*/ 8028384 w 8028384"/>
              <a:gd name="connsiteY1" fmla="*/ 0 h 2571750"/>
              <a:gd name="connsiteX2" fmla="*/ 8028384 w 8028384"/>
              <a:gd name="connsiteY2" fmla="*/ 2571750 h 2571750"/>
              <a:gd name="connsiteX3" fmla="*/ 0 w 8028384"/>
              <a:gd name="connsiteY3" fmla="*/ 2571750 h 2571750"/>
              <a:gd name="connsiteX4" fmla="*/ 0 w 8028384"/>
              <a:gd name="connsiteY4" fmla="*/ 0 h 2571750"/>
              <a:gd name="connsiteX0-1" fmla="*/ 0 w 8028384"/>
              <a:gd name="connsiteY0-2" fmla="*/ 0 h 2571750"/>
              <a:gd name="connsiteX1-3" fmla="*/ 8028384 w 8028384"/>
              <a:gd name="connsiteY1-4" fmla="*/ 0 h 2571750"/>
              <a:gd name="connsiteX2-5" fmla="*/ 8028384 w 8028384"/>
              <a:gd name="connsiteY2-6" fmla="*/ 2571750 h 2571750"/>
              <a:gd name="connsiteX3-7" fmla="*/ 2445165 w 8028384"/>
              <a:gd name="connsiteY3-8" fmla="*/ 2571078 h 2571750"/>
              <a:gd name="connsiteX4-9" fmla="*/ 0 w 8028384"/>
              <a:gd name="connsiteY4-10" fmla="*/ 2571750 h 2571750"/>
              <a:gd name="connsiteX5" fmla="*/ 0 w 8028384"/>
              <a:gd name="connsiteY5" fmla="*/ 0 h 2571750"/>
              <a:gd name="connsiteX0-11" fmla="*/ 0 w 8028384"/>
              <a:gd name="connsiteY0-12" fmla="*/ 0 h 2571750"/>
              <a:gd name="connsiteX1-13" fmla="*/ 8028384 w 8028384"/>
              <a:gd name="connsiteY1-14" fmla="*/ 0 h 2571750"/>
              <a:gd name="connsiteX2-15" fmla="*/ 8028384 w 8028384"/>
              <a:gd name="connsiteY2-16" fmla="*/ 2571750 h 2571750"/>
              <a:gd name="connsiteX3-17" fmla="*/ 2445165 w 8028384"/>
              <a:gd name="connsiteY3-18" fmla="*/ 2571078 h 2571750"/>
              <a:gd name="connsiteX4-19" fmla="*/ 0 w 8028384"/>
              <a:gd name="connsiteY4-20" fmla="*/ 0 h 25717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028384" h="2571750">
                <a:moveTo>
                  <a:pt x="0" y="0"/>
                </a:moveTo>
                <a:lnTo>
                  <a:pt x="8028384" y="0"/>
                </a:lnTo>
                <a:lnTo>
                  <a:pt x="8028384" y="2571750"/>
                </a:lnTo>
                <a:lnTo>
                  <a:pt x="2445165" y="2571078"/>
                </a:lnTo>
                <a:lnTo>
                  <a:pt x="0" y="0"/>
                </a:lnTo>
                <a:close/>
              </a:path>
            </a:pathLst>
          </a:custGeom>
          <a:blipFill dpi="0" rotWithShape="1">
            <a:blip r:embed="rId1" cstate="print">
              <a:extLst>
                <a:ext uri="{28A0092B-C50C-407E-A947-70E740481C1C}">
                  <a14:useLocalDpi xmlns:a14="http://schemas.microsoft.com/office/drawing/2010/main" val="0"/>
                </a:ext>
              </a:extLst>
            </a:blip>
            <a:srcRect/>
            <a:stretch>
              <a:fillRect t="-62398" b="-46580"/>
            </a:stretch>
          </a:blipFill>
          <a:ln>
            <a:noFill/>
          </a:ln>
          <a:effectLst>
            <a:outerShdw blurRad="254000" dist="635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3" name="等腰三角形 2"/>
          <p:cNvSpPr/>
          <p:nvPr/>
        </p:nvSpPr>
        <p:spPr>
          <a:xfrm rot="5400000">
            <a:off x="-1313377" y="1313377"/>
            <a:ext cx="5143500" cy="2516746"/>
          </a:xfrm>
          <a:prstGeom prst="triangle">
            <a:avLst/>
          </a:prstGeom>
          <a:solidFill>
            <a:srgbClr val="376092"/>
          </a:soli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1" name="矩形 20"/>
          <p:cNvSpPr/>
          <p:nvPr/>
        </p:nvSpPr>
        <p:spPr>
          <a:xfrm>
            <a:off x="3779912" y="3157167"/>
            <a:ext cx="1779974" cy="561692"/>
          </a:xfrm>
          <a:prstGeom prst="rect">
            <a:avLst/>
          </a:prstGeom>
        </p:spPr>
        <p:txBody>
          <a:bodyPr wrap="none" lIns="68580" tIns="34290" rIns="68580" bIns="34290">
            <a:spAutoFit/>
          </a:bodyPr>
          <a:lstStyle/>
          <a:p>
            <a:pPr defTabSz="913765">
              <a:spcBef>
                <a:spcPts val="0"/>
              </a:spcBef>
              <a:spcAft>
                <a:spcPts val="0"/>
              </a:spcAft>
              <a:defRPr/>
            </a:pPr>
            <a:r>
              <a:rPr lang="zh-CN" altLang="en-US" sz="3200" b="1"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项目演示</a:t>
            </a:r>
            <a:endParaRPr lang="zh-CN" altLang="en-US" sz="3200" b="1"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2" name="Rectangle 5"/>
          <p:cNvSpPr/>
          <p:nvPr/>
        </p:nvSpPr>
        <p:spPr bwMode="auto">
          <a:xfrm>
            <a:off x="3840730" y="3763323"/>
            <a:ext cx="4187654" cy="680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lvl="0" fontAlgn="base">
              <a:spcBef>
                <a:spcPct val="0"/>
              </a:spcBef>
              <a:spcAft>
                <a:spcPct val="0"/>
              </a:spcAft>
              <a:defRPr/>
            </a:pPr>
            <a:r>
              <a:rPr lang="zh-CN" altLang="en-US" sz="1200" kern="0" dirty="0">
                <a:solidFill>
                  <a:sysClr val="window" lastClr="FFFFFF">
                    <a:lumMod val="50000"/>
                  </a:sysClr>
                </a:solidFill>
                <a:latin typeface="微软雅黑" panose="020B0503020204020204" pitchFamily="34" charset="-122"/>
                <a:ea typeface="微软雅黑" panose="020B0503020204020204" pitchFamily="34" charset="-122"/>
                <a:cs typeface="+mn-ea"/>
                <a:sym typeface="+mn-lt"/>
              </a:rPr>
              <a:t>现在将展示本次项目的最终结果</a:t>
            </a:r>
            <a:endParaRPr lang="en-US" altLang="zh-CN" sz="1200" kern="0" dirty="0">
              <a:solidFill>
                <a:sysClr val="window" lastClr="FFFFFF">
                  <a:lumMod val="50000"/>
                </a:sysClr>
              </a:solidFill>
              <a:latin typeface="微软雅黑" panose="020B0503020204020204" pitchFamily="34" charset="-122"/>
              <a:ea typeface="微软雅黑" panose="020B0503020204020204" pitchFamily="34" charset="-122"/>
              <a:cs typeface="+mn-ea"/>
              <a:sym typeface="+mn-lt"/>
            </a:endParaRPr>
          </a:p>
        </p:txBody>
      </p:sp>
      <p:sp>
        <p:nvSpPr>
          <p:cNvPr id="24" name="矩形 3"/>
          <p:cNvSpPr/>
          <p:nvPr/>
        </p:nvSpPr>
        <p:spPr>
          <a:xfrm>
            <a:off x="1115616" y="0"/>
            <a:ext cx="8028384" cy="2571750"/>
          </a:xfrm>
          <a:custGeom>
            <a:avLst/>
            <a:gdLst>
              <a:gd name="connsiteX0" fmla="*/ 0 w 8028384"/>
              <a:gd name="connsiteY0" fmla="*/ 0 h 2571750"/>
              <a:gd name="connsiteX1" fmla="*/ 8028384 w 8028384"/>
              <a:gd name="connsiteY1" fmla="*/ 0 h 2571750"/>
              <a:gd name="connsiteX2" fmla="*/ 8028384 w 8028384"/>
              <a:gd name="connsiteY2" fmla="*/ 2571750 h 2571750"/>
              <a:gd name="connsiteX3" fmla="*/ 0 w 8028384"/>
              <a:gd name="connsiteY3" fmla="*/ 2571750 h 2571750"/>
              <a:gd name="connsiteX4" fmla="*/ 0 w 8028384"/>
              <a:gd name="connsiteY4" fmla="*/ 0 h 2571750"/>
              <a:gd name="connsiteX0-1" fmla="*/ 0 w 8028384"/>
              <a:gd name="connsiteY0-2" fmla="*/ 0 h 2571750"/>
              <a:gd name="connsiteX1-3" fmla="*/ 8028384 w 8028384"/>
              <a:gd name="connsiteY1-4" fmla="*/ 0 h 2571750"/>
              <a:gd name="connsiteX2-5" fmla="*/ 8028384 w 8028384"/>
              <a:gd name="connsiteY2-6" fmla="*/ 2571750 h 2571750"/>
              <a:gd name="connsiteX3-7" fmla="*/ 2445165 w 8028384"/>
              <a:gd name="connsiteY3-8" fmla="*/ 2571078 h 2571750"/>
              <a:gd name="connsiteX4-9" fmla="*/ 0 w 8028384"/>
              <a:gd name="connsiteY4-10" fmla="*/ 2571750 h 2571750"/>
              <a:gd name="connsiteX5" fmla="*/ 0 w 8028384"/>
              <a:gd name="connsiteY5" fmla="*/ 0 h 2571750"/>
              <a:gd name="connsiteX0-11" fmla="*/ 0 w 8028384"/>
              <a:gd name="connsiteY0-12" fmla="*/ 0 h 2571750"/>
              <a:gd name="connsiteX1-13" fmla="*/ 8028384 w 8028384"/>
              <a:gd name="connsiteY1-14" fmla="*/ 0 h 2571750"/>
              <a:gd name="connsiteX2-15" fmla="*/ 8028384 w 8028384"/>
              <a:gd name="connsiteY2-16" fmla="*/ 2571750 h 2571750"/>
              <a:gd name="connsiteX3-17" fmla="*/ 2445165 w 8028384"/>
              <a:gd name="connsiteY3-18" fmla="*/ 2571078 h 2571750"/>
              <a:gd name="connsiteX4-19" fmla="*/ 0 w 8028384"/>
              <a:gd name="connsiteY4-20" fmla="*/ 0 h 25717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028384" h="2571750">
                <a:moveTo>
                  <a:pt x="0" y="0"/>
                </a:moveTo>
                <a:lnTo>
                  <a:pt x="8028384" y="0"/>
                </a:lnTo>
                <a:lnTo>
                  <a:pt x="8028384" y="2571750"/>
                </a:lnTo>
                <a:lnTo>
                  <a:pt x="2445165" y="2571078"/>
                </a:lnTo>
                <a:lnTo>
                  <a:pt x="0" y="0"/>
                </a:lnTo>
                <a:close/>
              </a:path>
            </a:pathLst>
          </a:custGeom>
          <a:solidFill>
            <a:srgbClr val="376092">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5" name="矩形 24"/>
          <p:cNvSpPr/>
          <p:nvPr/>
        </p:nvSpPr>
        <p:spPr>
          <a:xfrm>
            <a:off x="357249" y="1946807"/>
            <a:ext cx="1164421" cy="992579"/>
          </a:xfrm>
          <a:prstGeom prst="rect">
            <a:avLst/>
          </a:prstGeom>
        </p:spPr>
        <p:txBody>
          <a:bodyPr wrap="none" lIns="68580" tIns="34290" rIns="68580" bIns="34290">
            <a:spAutoFit/>
          </a:bodyPr>
          <a:lstStyle/>
          <a:p>
            <a:pPr defTabSz="913765">
              <a:spcBef>
                <a:spcPts val="0"/>
              </a:spcBef>
              <a:spcAft>
                <a:spcPts val="0"/>
              </a:spcAft>
              <a:defRPr/>
            </a:pPr>
            <a:r>
              <a:rPr lang="en-US" altLang="zh-CN" sz="6000" b="1" kern="0" spc="3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01</a:t>
            </a:r>
            <a:endParaRPr lang="zh-CN" altLang="en-US" sz="6000" b="1" kern="0" spc="3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33" name="矩形 32"/>
          <p:cNvSpPr/>
          <p:nvPr/>
        </p:nvSpPr>
        <p:spPr>
          <a:xfrm>
            <a:off x="357249" y="2894479"/>
            <a:ext cx="1218923" cy="315471"/>
          </a:xfrm>
          <a:prstGeom prst="rect">
            <a:avLst/>
          </a:prstGeom>
        </p:spPr>
        <p:txBody>
          <a:bodyPr wrap="none" lIns="68580" tIns="34290" rIns="68580" bIns="34290">
            <a:spAutoFit/>
          </a:bodyPr>
          <a:lstStyle/>
          <a:p>
            <a:pPr defTabSz="913765">
              <a:spcBef>
                <a:spcPts val="0"/>
              </a:spcBef>
              <a:spcAft>
                <a:spcPts val="0"/>
              </a:spcAft>
              <a:defRPr/>
            </a:pPr>
            <a:r>
              <a:rPr lang="en-US" altLang="zh-CN" sz="1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PART ONE</a:t>
            </a:r>
            <a:endParaRPr lang="zh-CN" altLang="en-US" sz="1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14" presetClass="entr" presetSubtype="1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randombar(horizontal)">
                                      <p:cBhvr>
                                        <p:cTn id="11" dur="500"/>
                                        <p:tgtEl>
                                          <p:spTgt spid="24"/>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randombar(horizontal)">
                                      <p:cBhvr>
                                        <p:cTn id="14" dur="500"/>
                                        <p:tgtEl>
                                          <p:spTgt spid="4"/>
                                        </p:tgtEl>
                                      </p:cBhvr>
                                    </p:animEffect>
                                  </p:childTnLst>
                                </p:cTn>
                              </p:par>
                            </p:childTnLst>
                          </p:cTn>
                        </p:par>
                        <p:par>
                          <p:cTn id="15" fill="hold">
                            <p:stCondLst>
                              <p:cond delay="500"/>
                            </p:stCondLst>
                            <p:childTnLst>
                              <p:par>
                                <p:cTn id="16" presetID="2" presetClass="entr" presetSubtype="2" decel="100000" fill="hold" grpId="0" nodeType="afterEffect">
                                  <p:stCondLst>
                                    <p:cond delay="0"/>
                                  </p:stCondLst>
                                  <p:iterate type="lt">
                                    <p:tmPct val="10000"/>
                                  </p:iterate>
                                  <p:childTnLst>
                                    <p:set>
                                      <p:cBhvr>
                                        <p:cTn id="17" dur="1" fill="hold">
                                          <p:stCondLst>
                                            <p:cond delay="0"/>
                                          </p:stCondLst>
                                        </p:cTn>
                                        <p:tgtEl>
                                          <p:spTgt spid="25"/>
                                        </p:tgtEl>
                                        <p:attrNameLst>
                                          <p:attrName>style.visibility</p:attrName>
                                        </p:attrNameLst>
                                      </p:cBhvr>
                                      <p:to>
                                        <p:strVal val="visible"/>
                                      </p:to>
                                    </p:set>
                                    <p:anim calcmode="lin" valueType="num">
                                      <p:cBhvr additive="base">
                                        <p:cTn id="18" dur="500" fill="hold"/>
                                        <p:tgtEl>
                                          <p:spTgt spid="25"/>
                                        </p:tgtEl>
                                        <p:attrNameLst>
                                          <p:attrName>ppt_x</p:attrName>
                                        </p:attrNameLst>
                                      </p:cBhvr>
                                      <p:tavLst>
                                        <p:tav tm="0">
                                          <p:val>
                                            <p:strVal val="1+#ppt_w/2"/>
                                          </p:val>
                                        </p:tav>
                                        <p:tav tm="100000">
                                          <p:val>
                                            <p:strVal val="#ppt_x"/>
                                          </p:val>
                                        </p:tav>
                                      </p:tavLst>
                                    </p:anim>
                                    <p:anim calcmode="lin" valueType="num">
                                      <p:cBhvr additive="base">
                                        <p:cTn id="19" dur="500" fill="hold"/>
                                        <p:tgtEl>
                                          <p:spTgt spid="25"/>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 calcmode="lin" valueType="num">
                                      <p:cBhvr additive="base">
                                        <p:cTn id="22" dur="500" fill="hold"/>
                                        <p:tgtEl>
                                          <p:spTgt spid="33"/>
                                        </p:tgtEl>
                                        <p:attrNameLst>
                                          <p:attrName>ppt_x</p:attrName>
                                        </p:attrNameLst>
                                      </p:cBhvr>
                                      <p:tavLst>
                                        <p:tav tm="0">
                                          <p:val>
                                            <p:strVal val="0-#ppt_w/2"/>
                                          </p:val>
                                        </p:tav>
                                        <p:tav tm="100000">
                                          <p:val>
                                            <p:strVal val="#ppt_x"/>
                                          </p:val>
                                        </p:tav>
                                      </p:tavLst>
                                    </p:anim>
                                    <p:anim calcmode="lin" valueType="num">
                                      <p:cBhvr additive="base">
                                        <p:cTn id="23" dur="500" fill="hold"/>
                                        <p:tgtEl>
                                          <p:spTgt spid="33"/>
                                        </p:tgtEl>
                                        <p:attrNameLst>
                                          <p:attrName>ppt_y</p:attrName>
                                        </p:attrNameLst>
                                      </p:cBhvr>
                                      <p:tavLst>
                                        <p:tav tm="0">
                                          <p:val>
                                            <p:strVal val="#ppt_y"/>
                                          </p:val>
                                        </p:tav>
                                        <p:tav tm="100000">
                                          <p:val>
                                            <p:strVal val="#ppt_y"/>
                                          </p:val>
                                        </p:tav>
                                      </p:tavLst>
                                    </p:anim>
                                  </p:childTnLst>
                                </p:cTn>
                              </p:par>
                            </p:childTnLst>
                          </p:cTn>
                        </p:par>
                        <p:par>
                          <p:cTn id="24" fill="hold">
                            <p:stCondLst>
                              <p:cond delay="550"/>
                            </p:stCondLst>
                            <p:childTnLst>
                              <p:par>
                                <p:cTn id="25" presetID="2" presetClass="entr" presetSubtype="2" decel="100000" fill="hold" grpId="0" nodeType="afterEffect">
                                  <p:stCondLst>
                                    <p:cond delay="0"/>
                                  </p:stCondLst>
                                  <p:iterate type="lt">
                                    <p:tmPct val="10000"/>
                                  </p:iterate>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childTnLst>
                          </p:cTn>
                        </p:par>
                        <p:par>
                          <p:cTn id="29" fill="hold">
                            <p:stCondLst>
                              <p:cond delay="1200"/>
                            </p:stCondLst>
                            <p:childTnLst>
                              <p:par>
                                <p:cTn id="30" presetID="5" presetClass="entr" presetSubtype="10"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checkerboard(across)">
                                      <p:cBhvr>
                                        <p:cTn id="3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21" grpId="0"/>
      <p:bldP spid="22" grpId="0"/>
      <p:bldP spid="24" grpId="0" animBg="1"/>
      <p:bldP spid="25" grpId="0"/>
      <p:bldP spid="3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15616" y="0"/>
            <a:ext cx="8028384" cy="2571750"/>
          </a:xfrm>
          <a:custGeom>
            <a:avLst/>
            <a:gdLst>
              <a:gd name="connsiteX0" fmla="*/ 0 w 8028384"/>
              <a:gd name="connsiteY0" fmla="*/ 0 h 2571750"/>
              <a:gd name="connsiteX1" fmla="*/ 8028384 w 8028384"/>
              <a:gd name="connsiteY1" fmla="*/ 0 h 2571750"/>
              <a:gd name="connsiteX2" fmla="*/ 8028384 w 8028384"/>
              <a:gd name="connsiteY2" fmla="*/ 2571750 h 2571750"/>
              <a:gd name="connsiteX3" fmla="*/ 0 w 8028384"/>
              <a:gd name="connsiteY3" fmla="*/ 2571750 h 2571750"/>
              <a:gd name="connsiteX4" fmla="*/ 0 w 8028384"/>
              <a:gd name="connsiteY4" fmla="*/ 0 h 2571750"/>
              <a:gd name="connsiteX0-1" fmla="*/ 0 w 8028384"/>
              <a:gd name="connsiteY0-2" fmla="*/ 0 h 2571750"/>
              <a:gd name="connsiteX1-3" fmla="*/ 8028384 w 8028384"/>
              <a:gd name="connsiteY1-4" fmla="*/ 0 h 2571750"/>
              <a:gd name="connsiteX2-5" fmla="*/ 8028384 w 8028384"/>
              <a:gd name="connsiteY2-6" fmla="*/ 2571750 h 2571750"/>
              <a:gd name="connsiteX3-7" fmla="*/ 2445165 w 8028384"/>
              <a:gd name="connsiteY3-8" fmla="*/ 2571078 h 2571750"/>
              <a:gd name="connsiteX4-9" fmla="*/ 0 w 8028384"/>
              <a:gd name="connsiteY4-10" fmla="*/ 2571750 h 2571750"/>
              <a:gd name="connsiteX5" fmla="*/ 0 w 8028384"/>
              <a:gd name="connsiteY5" fmla="*/ 0 h 2571750"/>
              <a:gd name="connsiteX0-11" fmla="*/ 0 w 8028384"/>
              <a:gd name="connsiteY0-12" fmla="*/ 0 h 2571750"/>
              <a:gd name="connsiteX1-13" fmla="*/ 8028384 w 8028384"/>
              <a:gd name="connsiteY1-14" fmla="*/ 0 h 2571750"/>
              <a:gd name="connsiteX2-15" fmla="*/ 8028384 w 8028384"/>
              <a:gd name="connsiteY2-16" fmla="*/ 2571750 h 2571750"/>
              <a:gd name="connsiteX3-17" fmla="*/ 2445165 w 8028384"/>
              <a:gd name="connsiteY3-18" fmla="*/ 2571078 h 2571750"/>
              <a:gd name="connsiteX4-19" fmla="*/ 0 w 8028384"/>
              <a:gd name="connsiteY4-20" fmla="*/ 0 h 25717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028384" h="2571750">
                <a:moveTo>
                  <a:pt x="0" y="0"/>
                </a:moveTo>
                <a:lnTo>
                  <a:pt x="8028384" y="0"/>
                </a:lnTo>
                <a:lnTo>
                  <a:pt x="8028384" y="2571750"/>
                </a:lnTo>
                <a:lnTo>
                  <a:pt x="2445165" y="2571078"/>
                </a:lnTo>
                <a:lnTo>
                  <a:pt x="0" y="0"/>
                </a:lnTo>
                <a:close/>
              </a:path>
            </a:pathLst>
          </a:custGeom>
          <a:blipFill dpi="0" rotWithShape="1">
            <a:blip r:embed="rId1" cstate="print">
              <a:extLst>
                <a:ext uri="{28A0092B-C50C-407E-A947-70E740481C1C}">
                  <a14:useLocalDpi xmlns:a14="http://schemas.microsoft.com/office/drawing/2010/main" val="0"/>
                </a:ext>
              </a:extLst>
            </a:blip>
            <a:srcRect/>
            <a:stretch>
              <a:fillRect t="-62398" b="-46580"/>
            </a:stretch>
          </a:blipFill>
          <a:ln>
            <a:noFill/>
          </a:ln>
          <a:effectLst>
            <a:outerShdw blurRad="254000" dist="635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3" name="等腰三角形 2"/>
          <p:cNvSpPr/>
          <p:nvPr/>
        </p:nvSpPr>
        <p:spPr>
          <a:xfrm rot="5400000">
            <a:off x="-1313377" y="1313377"/>
            <a:ext cx="5143500" cy="2516746"/>
          </a:xfrm>
          <a:prstGeom prst="triangle">
            <a:avLst/>
          </a:prstGeom>
          <a:solidFill>
            <a:srgbClr val="376092"/>
          </a:soli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1" name="矩形 20"/>
          <p:cNvSpPr/>
          <p:nvPr/>
        </p:nvSpPr>
        <p:spPr>
          <a:xfrm>
            <a:off x="3779912" y="3157167"/>
            <a:ext cx="1762760" cy="560705"/>
          </a:xfrm>
          <a:prstGeom prst="rect">
            <a:avLst/>
          </a:prstGeom>
        </p:spPr>
        <p:txBody>
          <a:bodyPr wrap="none" lIns="68580" tIns="34290" rIns="68580" bIns="34290">
            <a:spAutoFit/>
          </a:bodyPr>
          <a:lstStyle/>
          <a:p>
            <a:pPr defTabSz="913765">
              <a:spcBef>
                <a:spcPts val="0"/>
              </a:spcBef>
              <a:spcAft>
                <a:spcPts val="0"/>
              </a:spcAft>
              <a:defRPr/>
            </a:pPr>
            <a:r>
              <a:rPr lang="zh-CN" altLang="en-US" sz="3200" b="1"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产品特色</a:t>
            </a:r>
            <a:endParaRPr lang="zh-CN" altLang="en-US" sz="3200" b="1" kern="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2" name="Rectangle 5"/>
          <p:cNvSpPr/>
          <p:nvPr/>
        </p:nvSpPr>
        <p:spPr bwMode="auto">
          <a:xfrm>
            <a:off x="3840730" y="3763323"/>
            <a:ext cx="4187654" cy="680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lvl="0" fontAlgn="base">
              <a:spcBef>
                <a:spcPct val="0"/>
              </a:spcBef>
              <a:spcAft>
                <a:spcPct val="0"/>
              </a:spcAft>
              <a:defRPr/>
            </a:pPr>
            <a:r>
              <a:rPr lang="zh-CN" altLang="en-US" sz="1200" kern="0" noProof="0" dirty="0">
                <a:solidFill>
                  <a:sysClr val="window" lastClr="FFFFFF">
                    <a:lumMod val="50000"/>
                  </a:sysClr>
                </a:solidFill>
                <a:latin typeface="微软雅黑" panose="020B0503020204020204" pitchFamily="34" charset="-122"/>
                <a:ea typeface="微软雅黑" panose="020B0503020204020204" pitchFamily="34" charset="-122"/>
                <a:cs typeface="+mn-ea"/>
                <a:sym typeface="+mn-lt"/>
              </a:rPr>
              <a:t>此</a:t>
            </a:r>
            <a:r>
              <a:rPr lang="zh-CN" altLang="en-US" sz="1200" kern="0" dirty="0">
                <a:solidFill>
                  <a:sysClr val="window" lastClr="FFFFFF">
                    <a:lumMod val="50000"/>
                  </a:sysClr>
                </a:solidFill>
                <a:latin typeface="微软雅黑" panose="020B0503020204020204" pitchFamily="34" charset="-122"/>
                <a:ea typeface="微软雅黑" panose="020B0503020204020204" pitchFamily="34" charset="-122"/>
                <a:cs typeface="+mn-ea"/>
                <a:sym typeface="+mn-lt"/>
              </a:rPr>
              <a:t>部分介绍本项目的产品特色</a:t>
            </a:r>
            <a:endParaRPr kumimoji="0" lang="en-US" altLang="zh-CN" sz="1200" b="0" i="0" u="none" strike="noStrike" kern="0" cap="none" spc="0" normalizeH="0" baseline="0" noProof="0" dirty="0">
              <a:ln>
                <a:noFill/>
              </a:ln>
              <a:solidFill>
                <a:sysClr val="window" lastClr="FFFFFF">
                  <a:lumMod val="50000"/>
                </a:sysClr>
              </a:solidFill>
              <a:effectLst/>
              <a:uLnTx/>
              <a:uFillTx/>
              <a:latin typeface="微软雅黑" panose="020B0503020204020204" pitchFamily="34" charset="-122"/>
              <a:ea typeface="微软雅黑" panose="020B0503020204020204" pitchFamily="34" charset="-122"/>
              <a:cs typeface="+mn-ea"/>
              <a:sym typeface="+mn-lt"/>
            </a:endParaRPr>
          </a:p>
        </p:txBody>
      </p:sp>
      <p:sp>
        <p:nvSpPr>
          <p:cNvPr id="24" name="矩形 3"/>
          <p:cNvSpPr/>
          <p:nvPr/>
        </p:nvSpPr>
        <p:spPr>
          <a:xfrm>
            <a:off x="1115616" y="0"/>
            <a:ext cx="8028384" cy="2571750"/>
          </a:xfrm>
          <a:custGeom>
            <a:avLst/>
            <a:gdLst>
              <a:gd name="connsiteX0" fmla="*/ 0 w 8028384"/>
              <a:gd name="connsiteY0" fmla="*/ 0 h 2571750"/>
              <a:gd name="connsiteX1" fmla="*/ 8028384 w 8028384"/>
              <a:gd name="connsiteY1" fmla="*/ 0 h 2571750"/>
              <a:gd name="connsiteX2" fmla="*/ 8028384 w 8028384"/>
              <a:gd name="connsiteY2" fmla="*/ 2571750 h 2571750"/>
              <a:gd name="connsiteX3" fmla="*/ 0 w 8028384"/>
              <a:gd name="connsiteY3" fmla="*/ 2571750 h 2571750"/>
              <a:gd name="connsiteX4" fmla="*/ 0 w 8028384"/>
              <a:gd name="connsiteY4" fmla="*/ 0 h 2571750"/>
              <a:gd name="connsiteX0-1" fmla="*/ 0 w 8028384"/>
              <a:gd name="connsiteY0-2" fmla="*/ 0 h 2571750"/>
              <a:gd name="connsiteX1-3" fmla="*/ 8028384 w 8028384"/>
              <a:gd name="connsiteY1-4" fmla="*/ 0 h 2571750"/>
              <a:gd name="connsiteX2-5" fmla="*/ 8028384 w 8028384"/>
              <a:gd name="connsiteY2-6" fmla="*/ 2571750 h 2571750"/>
              <a:gd name="connsiteX3-7" fmla="*/ 2445165 w 8028384"/>
              <a:gd name="connsiteY3-8" fmla="*/ 2571078 h 2571750"/>
              <a:gd name="connsiteX4-9" fmla="*/ 0 w 8028384"/>
              <a:gd name="connsiteY4-10" fmla="*/ 2571750 h 2571750"/>
              <a:gd name="connsiteX5" fmla="*/ 0 w 8028384"/>
              <a:gd name="connsiteY5" fmla="*/ 0 h 2571750"/>
              <a:gd name="connsiteX0-11" fmla="*/ 0 w 8028384"/>
              <a:gd name="connsiteY0-12" fmla="*/ 0 h 2571750"/>
              <a:gd name="connsiteX1-13" fmla="*/ 8028384 w 8028384"/>
              <a:gd name="connsiteY1-14" fmla="*/ 0 h 2571750"/>
              <a:gd name="connsiteX2-15" fmla="*/ 8028384 w 8028384"/>
              <a:gd name="connsiteY2-16" fmla="*/ 2571750 h 2571750"/>
              <a:gd name="connsiteX3-17" fmla="*/ 2445165 w 8028384"/>
              <a:gd name="connsiteY3-18" fmla="*/ 2571078 h 2571750"/>
              <a:gd name="connsiteX4-19" fmla="*/ 0 w 8028384"/>
              <a:gd name="connsiteY4-20" fmla="*/ 0 h 25717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028384" h="2571750">
                <a:moveTo>
                  <a:pt x="0" y="0"/>
                </a:moveTo>
                <a:lnTo>
                  <a:pt x="8028384" y="0"/>
                </a:lnTo>
                <a:lnTo>
                  <a:pt x="8028384" y="2571750"/>
                </a:lnTo>
                <a:lnTo>
                  <a:pt x="2445165" y="2571078"/>
                </a:lnTo>
                <a:lnTo>
                  <a:pt x="0" y="0"/>
                </a:lnTo>
                <a:close/>
              </a:path>
            </a:pathLst>
          </a:custGeom>
          <a:solidFill>
            <a:srgbClr val="376092">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5" name="矩形 24"/>
          <p:cNvSpPr/>
          <p:nvPr/>
        </p:nvSpPr>
        <p:spPr>
          <a:xfrm>
            <a:off x="357249" y="1946807"/>
            <a:ext cx="1164421" cy="992579"/>
          </a:xfrm>
          <a:prstGeom prst="rect">
            <a:avLst/>
          </a:prstGeom>
        </p:spPr>
        <p:txBody>
          <a:bodyPr wrap="none" lIns="68580" tIns="34290" rIns="68580" bIns="34290">
            <a:spAutoFit/>
          </a:bodyPr>
          <a:lstStyle/>
          <a:p>
            <a:pPr defTabSz="913765">
              <a:spcBef>
                <a:spcPts val="0"/>
              </a:spcBef>
              <a:spcAft>
                <a:spcPts val="0"/>
              </a:spcAft>
              <a:defRPr/>
            </a:pPr>
            <a:r>
              <a:rPr lang="en-US" altLang="zh-CN" sz="6000" b="1" kern="0" spc="3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02</a:t>
            </a:r>
            <a:endParaRPr lang="zh-CN" altLang="en-US" sz="6000" b="1" kern="0" spc="3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33" name="矩形 32"/>
          <p:cNvSpPr/>
          <p:nvPr/>
        </p:nvSpPr>
        <p:spPr>
          <a:xfrm>
            <a:off x="357249" y="2894479"/>
            <a:ext cx="1276632" cy="315471"/>
          </a:xfrm>
          <a:prstGeom prst="rect">
            <a:avLst/>
          </a:prstGeom>
        </p:spPr>
        <p:txBody>
          <a:bodyPr wrap="none" lIns="68580" tIns="34290" rIns="68580" bIns="34290">
            <a:spAutoFit/>
          </a:bodyPr>
          <a:lstStyle/>
          <a:p>
            <a:pPr defTabSz="913765">
              <a:spcBef>
                <a:spcPts val="0"/>
              </a:spcBef>
              <a:spcAft>
                <a:spcPts val="0"/>
              </a:spcAft>
              <a:defRPr/>
            </a:pPr>
            <a:r>
              <a:rPr lang="en-US" altLang="zh-CN" sz="1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PART TWO</a:t>
            </a:r>
            <a:endParaRPr lang="zh-CN" altLang="en-US" sz="1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14" presetClass="entr" presetSubtype="1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randombar(horizontal)">
                                      <p:cBhvr>
                                        <p:cTn id="11" dur="500"/>
                                        <p:tgtEl>
                                          <p:spTgt spid="24"/>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randombar(horizontal)">
                                      <p:cBhvr>
                                        <p:cTn id="14" dur="500"/>
                                        <p:tgtEl>
                                          <p:spTgt spid="4"/>
                                        </p:tgtEl>
                                      </p:cBhvr>
                                    </p:animEffect>
                                  </p:childTnLst>
                                </p:cTn>
                              </p:par>
                            </p:childTnLst>
                          </p:cTn>
                        </p:par>
                        <p:par>
                          <p:cTn id="15" fill="hold">
                            <p:stCondLst>
                              <p:cond delay="500"/>
                            </p:stCondLst>
                            <p:childTnLst>
                              <p:par>
                                <p:cTn id="16" presetID="2" presetClass="entr" presetSubtype="2" decel="100000" fill="hold" grpId="0" nodeType="afterEffect">
                                  <p:stCondLst>
                                    <p:cond delay="0"/>
                                  </p:stCondLst>
                                  <p:iterate type="lt">
                                    <p:tmPct val="10000"/>
                                  </p:iterate>
                                  <p:childTnLst>
                                    <p:set>
                                      <p:cBhvr>
                                        <p:cTn id="17" dur="1" fill="hold">
                                          <p:stCondLst>
                                            <p:cond delay="0"/>
                                          </p:stCondLst>
                                        </p:cTn>
                                        <p:tgtEl>
                                          <p:spTgt spid="25"/>
                                        </p:tgtEl>
                                        <p:attrNameLst>
                                          <p:attrName>style.visibility</p:attrName>
                                        </p:attrNameLst>
                                      </p:cBhvr>
                                      <p:to>
                                        <p:strVal val="visible"/>
                                      </p:to>
                                    </p:set>
                                    <p:anim calcmode="lin" valueType="num">
                                      <p:cBhvr additive="base">
                                        <p:cTn id="18" dur="500" fill="hold"/>
                                        <p:tgtEl>
                                          <p:spTgt spid="25"/>
                                        </p:tgtEl>
                                        <p:attrNameLst>
                                          <p:attrName>ppt_x</p:attrName>
                                        </p:attrNameLst>
                                      </p:cBhvr>
                                      <p:tavLst>
                                        <p:tav tm="0">
                                          <p:val>
                                            <p:strVal val="1+#ppt_w/2"/>
                                          </p:val>
                                        </p:tav>
                                        <p:tav tm="100000">
                                          <p:val>
                                            <p:strVal val="#ppt_x"/>
                                          </p:val>
                                        </p:tav>
                                      </p:tavLst>
                                    </p:anim>
                                    <p:anim calcmode="lin" valueType="num">
                                      <p:cBhvr additive="base">
                                        <p:cTn id="19" dur="500" fill="hold"/>
                                        <p:tgtEl>
                                          <p:spTgt spid="25"/>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 calcmode="lin" valueType="num">
                                      <p:cBhvr additive="base">
                                        <p:cTn id="22" dur="500" fill="hold"/>
                                        <p:tgtEl>
                                          <p:spTgt spid="33"/>
                                        </p:tgtEl>
                                        <p:attrNameLst>
                                          <p:attrName>ppt_x</p:attrName>
                                        </p:attrNameLst>
                                      </p:cBhvr>
                                      <p:tavLst>
                                        <p:tav tm="0">
                                          <p:val>
                                            <p:strVal val="0-#ppt_w/2"/>
                                          </p:val>
                                        </p:tav>
                                        <p:tav tm="100000">
                                          <p:val>
                                            <p:strVal val="#ppt_x"/>
                                          </p:val>
                                        </p:tav>
                                      </p:tavLst>
                                    </p:anim>
                                    <p:anim calcmode="lin" valueType="num">
                                      <p:cBhvr additive="base">
                                        <p:cTn id="23" dur="500" fill="hold"/>
                                        <p:tgtEl>
                                          <p:spTgt spid="33"/>
                                        </p:tgtEl>
                                        <p:attrNameLst>
                                          <p:attrName>ppt_y</p:attrName>
                                        </p:attrNameLst>
                                      </p:cBhvr>
                                      <p:tavLst>
                                        <p:tav tm="0">
                                          <p:val>
                                            <p:strVal val="#ppt_y"/>
                                          </p:val>
                                        </p:tav>
                                        <p:tav tm="100000">
                                          <p:val>
                                            <p:strVal val="#ppt_y"/>
                                          </p:val>
                                        </p:tav>
                                      </p:tavLst>
                                    </p:anim>
                                  </p:childTnLst>
                                </p:cTn>
                              </p:par>
                            </p:childTnLst>
                          </p:cTn>
                        </p:par>
                        <p:par>
                          <p:cTn id="24" fill="hold">
                            <p:stCondLst>
                              <p:cond delay="550"/>
                            </p:stCondLst>
                            <p:childTnLst>
                              <p:par>
                                <p:cTn id="25" presetID="2" presetClass="entr" presetSubtype="2" decel="100000" fill="hold" grpId="0" nodeType="afterEffect">
                                  <p:stCondLst>
                                    <p:cond delay="0"/>
                                  </p:stCondLst>
                                  <p:iterate type="lt">
                                    <p:tmPct val="10000"/>
                                  </p:iterate>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childTnLst>
                          </p:cTn>
                        </p:par>
                        <p:par>
                          <p:cTn id="29" fill="hold">
                            <p:stCondLst>
                              <p:cond delay="1200"/>
                            </p:stCondLst>
                            <p:childTnLst>
                              <p:par>
                                <p:cTn id="30" presetID="5" presetClass="entr" presetSubtype="10"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checkerboard(across)">
                                      <p:cBhvr>
                                        <p:cTn id="3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21" grpId="0"/>
      <p:bldP spid="22" grpId="0"/>
      <p:bldP spid="24" grpId="0" animBg="1"/>
      <p:bldP spid="25" grpId="0"/>
      <p:bldP spid="3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1210588" cy="400110"/>
            </a:xfrm>
            <a:prstGeom prst="rect">
              <a:avLst/>
            </a:prstGeom>
          </p:spPr>
          <p:txBody>
            <a:bodyPr wrap="none">
              <a:spAutoFit/>
            </a:bodyPr>
            <a:lstStyle/>
            <a:p>
              <a:pPr defTabSz="913765">
                <a:spcBef>
                  <a:spcPts val="0"/>
                </a:spcBef>
                <a:spcAft>
                  <a:spcPts val="0"/>
                </a:spcAft>
                <a:defRPr/>
              </a:pP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独特功能</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02</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sp>
        <p:nvSpPr>
          <p:cNvPr id="6" name="文本框 6"/>
          <p:cNvSpPr txBox="1"/>
          <p:nvPr/>
        </p:nvSpPr>
        <p:spPr>
          <a:xfrm>
            <a:off x="1221094" y="1995686"/>
            <a:ext cx="2739042" cy="2466444"/>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能够实现文本，表情，语音，图片的实时传输</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能够实现视频实时聊天</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能够实现双人联机格斗游戏，并能够申请视频连麦</a:t>
            </a: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endPar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能够根据个人喜好推荐喜好相似的好友</a:t>
            </a:r>
            <a:endPar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endPar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ts val="165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cs typeface="+mn-ea"/>
                <a:sym typeface="+mn-lt"/>
              </a:rPr>
              <a:t>能够对文本和图片进行内容审核，过滤敏感信息</a:t>
            </a:r>
            <a:endParaRPr lang="en-US" altLang="zh-CN" sz="1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文本框 3"/>
          <p:cNvSpPr txBox="1"/>
          <p:nvPr/>
        </p:nvSpPr>
        <p:spPr>
          <a:xfrm>
            <a:off x="397997" y="1428775"/>
            <a:ext cx="3813964" cy="369332"/>
          </a:xfrm>
          <a:prstGeom prst="rect">
            <a:avLst/>
          </a:prstGeom>
          <a:noFill/>
        </p:spPr>
        <p:txBody>
          <a:bodyPr wrap="square">
            <a:spAutoFit/>
          </a:bodyPr>
          <a:lstStyle/>
          <a:p>
            <a:pPr algn="r" defTabSz="685800">
              <a:defRPr/>
            </a:pPr>
            <a:r>
              <a:rPr lang="zh-CN" altLang="en-US" b="1" kern="0" dirty="0">
                <a:solidFill>
                  <a:srgbClr val="376092"/>
                </a:solidFill>
                <a:latin typeface="微软雅黑" panose="020B0503020204020204" pitchFamily="34" charset="-122"/>
                <a:ea typeface="微软雅黑" panose="020B0503020204020204" pitchFamily="34" charset="-122"/>
                <a:cs typeface="+mn-ea"/>
                <a:sym typeface="+mn-lt"/>
              </a:rPr>
              <a:t>实现多种功能，独具特色</a:t>
            </a:r>
            <a:r>
              <a:rPr lang="zh-CN" altLang="en-US" sz="1800" b="1" kern="0" dirty="0">
                <a:solidFill>
                  <a:srgbClr val="376092"/>
                </a:solidFill>
                <a:latin typeface="微软雅黑" panose="020B0503020204020204" pitchFamily="34" charset="-122"/>
                <a:ea typeface="微软雅黑" panose="020B0503020204020204" pitchFamily="34" charset="-122"/>
                <a:cs typeface="+mn-ea"/>
                <a:sym typeface="+mn-lt"/>
              </a:rPr>
              <a:t>。</a:t>
            </a:r>
            <a:endParaRPr lang="zh-CN" altLang="en-US" sz="18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4288353" cy="400110"/>
            </a:xfrm>
            <a:prstGeom prst="rect">
              <a:avLst/>
            </a:prstGeom>
          </p:spPr>
          <p:txBody>
            <a:bodyPr wrap="none">
              <a:spAutoFit/>
            </a:bodyPr>
            <a:lstStyle/>
            <a:p>
              <a:pPr defTabSz="913765">
                <a:defRPr/>
              </a:pP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文本，表情，语音，图片的实时传输</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02</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pic>
        <p:nvPicPr>
          <p:cNvPr id="2" name="图片 1"/>
          <p:cNvPicPr>
            <a:picLocks noChangeAspect="1"/>
          </p:cNvPicPr>
          <p:nvPr/>
        </p:nvPicPr>
        <p:blipFill>
          <a:blip r:embed="rId1"/>
          <a:stretch>
            <a:fillRect/>
          </a:stretch>
        </p:blipFill>
        <p:spPr>
          <a:xfrm>
            <a:off x="1907704" y="987574"/>
            <a:ext cx="5686400" cy="3554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1723549" cy="400110"/>
            </a:xfrm>
            <a:prstGeom prst="rect">
              <a:avLst/>
            </a:prstGeom>
          </p:spPr>
          <p:txBody>
            <a:bodyPr wrap="none">
              <a:spAutoFit/>
            </a:bodyPr>
            <a:lstStyle/>
            <a:p>
              <a:pPr defTabSz="913765">
                <a:defRPr/>
              </a:pP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视频实时聊天</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02</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pic>
        <p:nvPicPr>
          <p:cNvPr id="3" name="图片 2"/>
          <p:cNvPicPr>
            <a:picLocks noChangeAspect="1"/>
          </p:cNvPicPr>
          <p:nvPr/>
        </p:nvPicPr>
        <p:blipFill>
          <a:blip r:embed="rId1"/>
          <a:stretch>
            <a:fillRect/>
          </a:stretch>
        </p:blipFill>
        <p:spPr>
          <a:xfrm>
            <a:off x="1331595" y="987425"/>
            <a:ext cx="6318250" cy="39490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3518912" cy="400110"/>
            </a:xfrm>
            <a:prstGeom prst="rect">
              <a:avLst/>
            </a:prstGeom>
          </p:spPr>
          <p:txBody>
            <a:bodyPr wrap="none">
              <a:spAutoFit/>
            </a:bodyPr>
            <a:lstStyle/>
            <a:p>
              <a:pPr defTabSz="913765">
                <a:defRPr/>
              </a:pP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双人联机格斗游戏与视频连麦</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02</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pic>
        <p:nvPicPr>
          <p:cNvPr id="2" name="图片 1"/>
          <p:cNvPicPr>
            <a:picLocks noChangeAspect="1"/>
          </p:cNvPicPr>
          <p:nvPr/>
        </p:nvPicPr>
        <p:blipFill>
          <a:blip r:embed="rId1"/>
          <a:stretch>
            <a:fillRect/>
          </a:stretch>
        </p:blipFill>
        <p:spPr>
          <a:xfrm>
            <a:off x="1259205" y="987425"/>
            <a:ext cx="5941060" cy="3713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251900" y="156001"/>
            <a:ext cx="8976599" cy="625067"/>
            <a:chOff x="251900" y="156001"/>
            <a:chExt cx="8976599" cy="625067"/>
          </a:xfrm>
        </p:grpSpPr>
        <p:cxnSp>
          <p:nvCxnSpPr>
            <p:cNvPr id="29" name="直接连接符 28"/>
            <p:cNvCxnSpPr/>
            <p:nvPr/>
          </p:nvCxnSpPr>
          <p:spPr>
            <a:xfrm flipH="1">
              <a:off x="1208857" y="684095"/>
              <a:ext cx="7611615" cy="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1331640" y="255120"/>
              <a:ext cx="2492990" cy="400110"/>
            </a:xfrm>
            <a:prstGeom prst="rect">
              <a:avLst/>
            </a:prstGeom>
          </p:spPr>
          <p:txBody>
            <a:bodyPr wrap="none">
              <a:spAutoFit/>
            </a:bodyPr>
            <a:lstStyle/>
            <a:p>
              <a:pPr defTabSz="913765">
                <a:defRPr/>
              </a:pPr>
              <a:r>
                <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rPr>
                <a:t>推荐喜好相似的好友</a:t>
              </a:r>
              <a:endParaRPr lang="zh-CN" altLang="en-US" sz="2000" b="1" kern="0" dirty="0">
                <a:solidFill>
                  <a:srgbClr val="376092"/>
                </a:solidFill>
                <a:latin typeface="微软雅黑" panose="020B0503020204020204" pitchFamily="34" charset="-122"/>
                <a:ea typeface="微软雅黑" panose="020B0503020204020204" pitchFamily="34" charset="-122"/>
                <a:cs typeface="+mn-ea"/>
                <a:sym typeface="+mn-lt"/>
              </a:endParaRPr>
            </a:p>
          </p:txBody>
        </p:sp>
        <p:grpSp>
          <p:nvGrpSpPr>
            <p:cNvPr id="31" name="组合 30"/>
            <p:cNvGrpSpPr/>
            <p:nvPr/>
          </p:nvGrpSpPr>
          <p:grpSpPr>
            <a:xfrm>
              <a:off x="251900" y="195486"/>
              <a:ext cx="887938" cy="585582"/>
              <a:chOff x="562441" y="531294"/>
              <a:chExt cx="2322326" cy="1531540"/>
            </a:xfrm>
          </p:grpSpPr>
          <p:sp>
            <p:nvSpPr>
              <p:cNvPr id="41" name="圆角矩形 40"/>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2" name="圆角矩形 41"/>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3" name="圆角矩形 42"/>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4" name="圆角矩形 43"/>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5" name="圆角矩形 44"/>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cs typeface="+mn-ea"/>
                  <a:sym typeface="+mn-lt"/>
                </a:endParaRPr>
              </a:p>
            </p:txBody>
          </p:sp>
          <p:sp>
            <p:nvSpPr>
              <p:cNvPr id="46" name="文本框 4"/>
              <p:cNvSpPr txBox="1"/>
              <p:nvPr/>
            </p:nvSpPr>
            <p:spPr>
              <a:xfrm>
                <a:off x="944545" y="617339"/>
                <a:ext cx="1229245" cy="96595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rPr>
                  <a:t>02</a:t>
                </a:r>
                <a:endParaRPr kumimoji="0" lang="zh-CN" altLang="en-US"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mn-ea"/>
                  <a:sym typeface="+mn-lt"/>
                </a:endParaRPr>
              </a:p>
            </p:txBody>
          </p:sp>
        </p:grpSp>
        <p:sp>
          <p:nvSpPr>
            <p:cNvPr id="40" name="矩形 39"/>
            <p:cNvSpPr/>
            <p:nvPr/>
          </p:nvSpPr>
          <p:spPr>
            <a:xfrm>
              <a:off x="6658565" y="156001"/>
              <a:ext cx="2569934" cy="523220"/>
            </a:xfrm>
            <a:prstGeom prst="rect">
              <a:avLst/>
            </a:prstGeom>
          </p:spPr>
          <p:txBody>
            <a:bodyPr wrap="none">
              <a:spAutoFit/>
            </a:bodyPr>
            <a:lstStyle/>
            <a:p>
              <a:pPr defTabSz="913765">
                <a:spcBef>
                  <a:spcPts val="0"/>
                </a:spcBef>
                <a:spcAft>
                  <a:spcPts val="0"/>
                </a:spcAft>
                <a:defRPr/>
              </a:pPr>
              <a:r>
                <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rPr>
                <a:t>游戏交友平台</a:t>
              </a:r>
              <a:endParaRPr lang="zh-CN" altLang="en-US" sz="2800" kern="0" spc="300" dirty="0">
                <a:solidFill>
                  <a:schemeClr val="tx1">
                    <a:lumMod val="65000"/>
                    <a:lumOff val="35000"/>
                  </a:schemeClr>
                </a:solidFill>
                <a:effectLst>
                  <a:reflection blurRad="6350" stA="55000" endA="300" endPos="45500" dir="5400000" sy="-100000" algn="bl" rotWithShape="0"/>
                </a:effectLst>
                <a:latin typeface="微软雅黑" panose="020B0503020204020204" pitchFamily="34" charset="-122"/>
                <a:ea typeface="微软雅黑" panose="020B0503020204020204" pitchFamily="34" charset="-122"/>
                <a:cs typeface="+mn-ea"/>
                <a:sym typeface="+mn-lt"/>
              </a:endParaRPr>
            </a:p>
          </p:txBody>
        </p:sp>
      </p:grpSp>
      <p:pic>
        <p:nvPicPr>
          <p:cNvPr id="2" name="图片 1"/>
          <p:cNvPicPr>
            <a:picLocks noChangeAspect="1"/>
          </p:cNvPicPr>
          <p:nvPr/>
        </p:nvPicPr>
        <p:blipFill rotWithShape="1">
          <a:blip r:embed="rId1"/>
          <a:srcRect b="35380"/>
          <a:stretch>
            <a:fillRect/>
          </a:stretch>
        </p:blipFill>
        <p:spPr>
          <a:xfrm>
            <a:off x="1547664" y="987574"/>
            <a:ext cx="5825629" cy="376449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gallery dir="l"/>
      </p:transition>
    </mc:Choice>
    <mc:Fallback>
      <p:transition spd="slow">
        <p:fade/>
      </p:transition>
    </mc:Fallback>
  </mc:AlternateContent>
</p:sld>
</file>

<file path=ppt/tags/tag1.xml><?xml version="1.0" encoding="utf-8"?>
<p:tagLst xmlns:p="http://schemas.openxmlformats.org/presentationml/2006/main">
  <p:tag name="ISPRING_ULTRA_SCORM_COURSE_ID" val="6027512A-D264-4382-9CC5-C4FB28CE168C"/>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微粒体工作总结"/>
  <p:tag name="ISPRING_SCORM_ENDPOINT" val="&lt;endpoint&gt;&lt;enable&gt;0&lt;/enable&gt;&lt;lrs&gt;http://&lt;/lrs&gt;&lt;auth&gt;0&lt;/auth&gt;&lt;login&gt;&lt;/login&gt;&lt;password&gt;&lt;/password&gt;&lt;key&gt;&lt;/key&gt;&lt;name&gt;&lt;/name&gt;&lt;email&gt;&lt;/email&gt;&lt;/endpoint&gt;&#10;"/>
  <p:tag name="KSO_WPP_MARK_KEY" val="1e783a27-a720-47bd-b369-d882e1634a0f"/>
  <p:tag name="COMMONDATA" val="eyJoZGlkIjoiNjczZDI4OGMyOTkyNDYyNmUwYWZjYzQ2NjM4M2JiZjkifQ=="/>
</p:tagLst>
</file>

<file path=ppt/theme/theme1.xml><?xml version="1.0" encoding="utf-8"?>
<a:theme xmlns:a="http://schemas.openxmlformats.org/drawingml/2006/main" name="www.2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fiw3lt2q">
      <a:majorFont>
        <a:latin typeface="FZZhengHeiS-R-GB"/>
        <a:ea typeface="FZHei-B01S"/>
        <a:cs typeface=""/>
      </a:majorFont>
      <a:minorFont>
        <a:latin typeface="FZZhengHeiS-R-GB"/>
        <a:ea typeface="FZHei-B01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2271</Words>
  <Application>WPS 演示</Application>
  <PresentationFormat>全屏显示(16:9)</PresentationFormat>
  <Paragraphs>274</Paragraphs>
  <Slides>23</Slides>
  <Notes>23</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23</vt:i4>
      </vt:variant>
    </vt:vector>
  </HeadingPairs>
  <TitlesOfParts>
    <vt:vector size="34" baseType="lpstr">
      <vt:lpstr>Arial</vt:lpstr>
      <vt:lpstr>宋体</vt:lpstr>
      <vt:lpstr>Wingdings</vt:lpstr>
      <vt:lpstr>微软雅黑</vt:lpstr>
      <vt:lpstr>Calibri</vt:lpstr>
      <vt:lpstr>仿宋_GB2312</vt:lpstr>
      <vt:lpstr>仿宋</vt:lpstr>
      <vt:lpstr>Arial Unicode MS</vt:lpstr>
      <vt:lpstr>FZZhengHeiS-R-GB</vt:lpstr>
      <vt:lpstr>Segoe Print</vt:lpstr>
      <vt:lpstr>www.2ppt.com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www.2ppt.com-爱PPT提供资源下载</dc:title>
  <dc:creator>www.2ppt.com-爱PPT提供资源下载</dc:creator>
  <dc:description>www.2ppt.com-爱PPT提供资源下载</dc:description>
  <dc:subject>www.2ppt.com-爱PPT提供资源下载</dc:subject>
  <cp:lastModifiedBy>记忆荏苒成泪，时间辗转成歌</cp:lastModifiedBy>
  <cp:revision>21</cp:revision>
  <dcterms:created xsi:type="dcterms:W3CDTF">2021-10-18T07:52:00Z</dcterms:created>
  <dcterms:modified xsi:type="dcterms:W3CDTF">2023-06-18T08:17:08Z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ICV">
    <vt:lpwstr>A76657B902354B6197218D379119EC39_13</vt:lpwstr>
  </property>
</Properties>
</file>

<file path=docProps/thumbnail.jpeg>
</file>